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Lst>
  <p:notesMasterIdLst>
    <p:notesMasterId r:id="rId15"/>
  </p:notesMasterIdLst>
  <p:sldIdLst>
    <p:sldId id="257" r:id="rId5"/>
    <p:sldId id="265" r:id="rId6"/>
    <p:sldId id="334" r:id="rId7"/>
    <p:sldId id="339" r:id="rId8"/>
    <p:sldId id="340" r:id="rId9"/>
    <p:sldId id="341" r:id="rId10"/>
    <p:sldId id="348" r:id="rId11"/>
    <p:sldId id="351" r:id="rId12"/>
    <p:sldId id="346" r:id="rId13"/>
    <p:sldId id="34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14" autoAdjust="0"/>
  </p:normalViewPr>
  <p:slideViewPr>
    <p:cSldViewPr snapToGrid="0">
      <p:cViewPr varScale="1">
        <p:scale>
          <a:sx n="70" d="100"/>
          <a:sy n="70" d="100"/>
        </p:scale>
        <p:origin x="106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McKenna" userId="41a930d5-8e65-4b9c-8320-ff45614fea31" providerId="ADAL" clId="{B4AAC49B-E0A1-4300-90C7-17AB054B93CF}"/>
    <pc:docChg chg="undo custSel addSld delSld modSld sldOrd">
      <pc:chgData name="Martin McKenna" userId="41a930d5-8e65-4b9c-8320-ff45614fea31" providerId="ADAL" clId="{B4AAC49B-E0A1-4300-90C7-17AB054B93CF}" dt="2024-10-24T14:06:29.134" v="6847" actId="1076"/>
      <pc:docMkLst>
        <pc:docMk/>
      </pc:docMkLst>
      <pc:sldChg chg="modSp mod">
        <pc:chgData name="Martin McKenna" userId="41a930d5-8e65-4b9c-8320-ff45614fea31" providerId="ADAL" clId="{B4AAC49B-E0A1-4300-90C7-17AB054B93CF}" dt="2024-10-23T12:18:32.340" v="1424" actId="20577"/>
        <pc:sldMkLst>
          <pc:docMk/>
          <pc:sldMk cId="1058048612" sldId="257"/>
        </pc:sldMkLst>
        <pc:spChg chg="mod">
          <ac:chgData name="Martin McKenna" userId="41a930d5-8e65-4b9c-8320-ff45614fea31" providerId="ADAL" clId="{B4AAC49B-E0A1-4300-90C7-17AB054B93CF}" dt="2024-10-23T12:18:32.340" v="1424" actId="20577"/>
          <ac:spMkLst>
            <pc:docMk/>
            <pc:sldMk cId="1058048612" sldId="257"/>
            <ac:spMk id="2" creationId="{00000000-0000-0000-0000-000000000000}"/>
          </ac:spMkLst>
        </pc:spChg>
        <pc:spChg chg="mod">
          <ac:chgData name="Martin McKenna" userId="41a930d5-8e65-4b9c-8320-ff45614fea31" providerId="ADAL" clId="{B4AAC49B-E0A1-4300-90C7-17AB054B93CF}" dt="2024-10-23T12:18:08.822" v="1400" actId="20577"/>
          <ac:spMkLst>
            <pc:docMk/>
            <pc:sldMk cId="1058048612" sldId="257"/>
            <ac:spMk id="3" creationId="{00000000-0000-0000-0000-000000000000}"/>
          </ac:spMkLst>
        </pc:spChg>
      </pc:sldChg>
      <pc:sldChg chg="addSp delSp modSp mod addAnim delAnim modAnim modNotesTx">
        <pc:chgData name="Martin McKenna" userId="41a930d5-8e65-4b9c-8320-ff45614fea31" providerId="ADAL" clId="{B4AAC49B-E0A1-4300-90C7-17AB054B93CF}" dt="2024-10-24T13:35:12.545" v="6809" actId="20577"/>
        <pc:sldMkLst>
          <pc:docMk/>
          <pc:sldMk cId="2065509418" sldId="265"/>
        </pc:sldMkLst>
        <pc:spChg chg="add mod">
          <ac:chgData name="Martin McKenna" userId="41a930d5-8e65-4b9c-8320-ff45614fea31" providerId="ADAL" clId="{B4AAC49B-E0A1-4300-90C7-17AB054B93CF}" dt="2024-10-24T13:35:12.545" v="6809" actId="20577"/>
          <ac:spMkLst>
            <pc:docMk/>
            <pc:sldMk cId="2065509418" sldId="265"/>
            <ac:spMk id="2" creationId="{59086674-91CC-4256-A90B-96FAD5F95254}"/>
          </ac:spMkLst>
        </pc:spChg>
        <pc:spChg chg="mod">
          <ac:chgData name="Martin McKenna" userId="41a930d5-8e65-4b9c-8320-ff45614fea31" providerId="ADAL" clId="{B4AAC49B-E0A1-4300-90C7-17AB054B93CF}" dt="2024-10-23T12:30:09.252" v="1694" actId="20577"/>
          <ac:spMkLst>
            <pc:docMk/>
            <pc:sldMk cId="2065509418" sldId="265"/>
            <ac:spMk id="3" creationId="{F0C861C0-C2B9-69E8-1A12-299B619EEDE5}"/>
          </ac:spMkLst>
        </pc:spChg>
        <pc:spChg chg="add del mod">
          <ac:chgData name="Martin McKenna" userId="41a930d5-8e65-4b9c-8320-ff45614fea31" providerId="ADAL" clId="{B4AAC49B-E0A1-4300-90C7-17AB054B93CF}" dt="2024-10-23T12:21:20.877" v="1453" actId="21"/>
          <ac:spMkLst>
            <pc:docMk/>
            <pc:sldMk cId="2065509418" sldId="265"/>
            <ac:spMk id="4" creationId="{92CFE21F-F184-7170-2BE8-FE8A5E4F85B3}"/>
          </ac:spMkLst>
        </pc:spChg>
        <pc:spChg chg="add mod">
          <ac:chgData name="Martin McKenna" userId="41a930d5-8e65-4b9c-8320-ff45614fea31" providerId="ADAL" clId="{B4AAC49B-E0A1-4300-90C7-17AB054B93CF}" dt="2024-10-24T12:12:14.516" v="5377" actId="27636"/>
          <ac:spMkLst>
            <pc:docMk/>
            <pc:sldMk cId="2065509418" sldId="265"/>
            <ac:spMk id="5" creationId="{2FDDF22A-B6F8-91B1-4A38-5A855CB1184D}"/>
          </ac:spMkLst>
        </pc:spChg>
        <pc:spChg chg="add mod">
          <ac:chgData name="Martin McKenna" userId="41a930d5-8e65-4b9c-8320-ff45614fea31" providerId="ADAL" clId="{B4AAC49B-E0A1-4300-90C7-17AB054B93CF}" dt="2024-10-24T13:14:27.911" v="6403" actId="20577"/>
          <ac:spMkLst>
            <pc:docMk/>
            <pc:sldMk cId="2065509418" sldId="265"/>
            <ac:spMk id="6" creationId="{D45521DF-DB10-354E-6D30-AA5636A9F980}"/>
          </ac:spMkLst>
        </pc:spChg>
        <pc:spChg chg="add mod">
          <ac:chgData name="Martin McKenna" userId="41a930d5-8e65-4b9c-8320-ff45614fea31" providerId="ADAL" clId="{B4AAC49B-E0A1-4300-90C7-17AB054B93CF}" dt="2024-10-24T12:09:05.129" v="5095" actId="14100"/>
          <ac:spMkLst>
            <pc:docMk/>
            <pc:sldMk cId="2065509418" sldId="265"/>
            <ac:spMk id="7" creationId="{283F69D2-5F90-7F5C-F882-18348975207F}"/>
          </ac:spMkLst>
        </pc:spChg>
        <pc:spChg chg="add mod">
          <ac:chgData name="Martin McKenna" userId="41a930d5-8e65-4b9c-8320-ff45614fea31" providerId="ADAL" clId="{B4AAC49B-E0A1-4300-90C7-17AB054B93CF}" dt="2024-10-24T12:08:20.483" v="5090" actId="1076"/>
          <ac:spMkLst>
            <pc:docMk/>
            <pc:sldMk cId="2065509418" sldId="265"/>
            <ac:spMk id="8" creationId="{820B6EB8-D57B-86AE-1C99-E5AC69076009}"/>
          </ac:spMkLst>
        </pc:spChg>
        <pc:spChg chg="mod">
          <ac:chgData name="Martin McKenna" userId="41a930d5-8e65-4b9c-8320-ff45614fea31" providerId="ADAL" clId="{B4AAC49B-E0A1-4300-90C7-17AB054B93CF}" dt="2024-10-23T13:41:37.649" v="2338"/>
          <ac:spMkLst>
            <pc:docMk/>
            <pc:sldMk cId="2065509418" sldId="265"/>
            <ac:spMk id="11" creationId="{7A0CA8A1-A8A2-5852-A381-9085081B6CD5}"/>
          </ac:spMkLst>
        </pc:spChg>
        <pc:spChg chg="mod">
          <ac:chgData name="Martin McKenna" userId="41a930d5-8e65-4b9c-8320-ff45614fea31" providerId="ADAL" clId="{B4AAC49B-E0A1-4300-90C7-17AB054B93CF}" dt="2024-10-23T13:41:37.649" v="2338"/>
          <ac:spMkLst>
            <pc:docMk/>
            <pc:sldMk cId="2065509418" sldId="265"/>
            <ac:spMk id="12" creationId="{D4D92CAF-B9B4-4E11-C107-A50A6212D657}"/>
          </ac:spMkLst>
        </pc:spChg>
        <pc:spChg chg="mod">
          <ac:chgData name="Martin McKenna" userId="41a930d5-8e65-4b9c-8320-ff45614fea31" providerId="ADAL" clId="{B4AAC49B-E0A1-4300-90C7-17AB054B93CF}" dt="2024-10-23T13:41:37.649" v="2338"/>
          <ac:spMkLst>
            <pc:docMk/>
            <pc:sldMk cId="2065509418" sldId="265"/>
            <ac:spMk id="13" creationId="{61A8F7D7-78EE-1398-21AD-2F7397A5937D}"/>
          </ac:spMkLst>
        </pc:spChg>
        <pc:spChg chg="mod">
          <ac:chgData name="Martin McKenna" userId="41a930d5-8e65-4b9c-8320-ff45614fea31" providerId="ADAL" clId="{B4AAC49B-E0A1-4300-90C7-17AB054B93CF}" dt="2024-10-23T13:41:37.649" v="2338"/>
          <ac:spMkLst>
            <pc:docMk/>
            <pc:sldMk cId="2065509418" sldId="265"/>
            <ac:spMk id="14" creationId="{2EA6F813-50C2-974F-7AA1-E5D1F03966F3}"/>
          </ac:spMkLst>
        </pc:spChg>
        <pc:spChg chg="mod">
          <ac:chgData name="Martin McKenna" userId="41a930d5-8e65-4b9c-8320-ff45614fea31" providerId="ADAL" clId="{B4AAC49B-E0A1-4300-90C7-17AB054B93CF}" dt="2024-10-23T13:41:37.649" v="2338"/>
          <ac:spMkLst>
            <pc:docMk/>
            <pc:sldMk cId="2065509418" sldId="265"/>
            <ac:spMk id="15" creationId="{6C9FE90A-E794-F976-40B9-5CB4A3A17C16}"/>
          </ac:spMkLst>
        </pc:spChg>
        <pc:spChg chg="mod">
          <ac:chgData name="Martin McKenna" userId="41a930d5-8e65-4b9c-8320-ff45614fea31" providerId="ADAL" clId="{B4AAC49B-E0A1-4300-90C7-17AB054B93CF}" dt="2024-10-23T13:41:37.649" v="2338"/>
          <ac:spMkLst>
            <pc:docMk/>
            <pc:sldMk cId="2065509418" sldId="265"/>
            <ac:spMk id="16" creationId="{C48B0428-0580-996A-AE04-78C96166FF26}"/>
          </ac:spMkLst>
        </pc:spChg>
        <pc:spChg chg="mod">
          <ac:chgData name="Martin McKenna" userId="41a930d5-8e65-4b9c-8320-ff45614fea31" providerId="ADAL" clId="{B4AAC49B-E0A1-4300-90C7-17AB054B93CF}" dt="2024-10-24T07:04:42.450" v="5039" actId="1076"/>
          <ac:spMkLst>
            <pc:docMk/>
            <pc:sldMk cId="2065509418" sldId="265"/>
            <ac:spMk id="19" creationId="{7674A435-7346-4B93-C4D1-7DD26EB8343A}"/>
          </ac:spMkLst>
        </pc:spChg>
        <pc:spChg chg="mod">
          <ac:chgData name="Martin McKenna" userId="41a930d5-8e65-4b9c-8320-ff45614fea31" providerId="ADAL" clId="{B4AAC49B-E0A1-4300-90C7-17AB054B93CF}" dt="2024-10-23T18:02:52.027" v="3764" actId="1076"/>
          <ac:spMkLst>
            <pc:docMk/>
            <pc:sldMk cId="2065509418" sldId="265"/>
            <ac:spMk id="20" creationId="{3A799C35-092C-7CFB-E83F-7A4EC4EA11C7}"/>
          </ac:spMkLst>
        </pc:spChg>
        <pc:spChg chg="mod">
          <ac:chgData name="Martin McKenna" userId="41a930d5-8e65-4b9c-8320-ff45614fea31" providerId="ADAL" clId="{B4AAC49B-E0A1-4300-90C7-17AB054B93CF}" dt="2024-10-24T07:04:33.105" v="5038" actId="1076"/>
          <ac:spMkLst>
            <pc:docMk/>
            <pc:sldMk cId="2065509418" sldId="265"/>
            <ac:spMk id="22" creationId="{1E05FBDB-7BC7-E625-F78F-C96C9470A328}"/>
          </ac:spMkLst>
        </pc:spChg>
        <pc:spChg chg="del">
          <ac:chgData name="Martin McKenna" userId="41a930d5-8e65-4b9c-8320-ff45614fea31" providerId="ADAL" clId="{B4AAC49B-E0A1-4300-90C7-17AB054B93CF}" dt="2024-10-23T12:19:00.472" v="1451" actId="21"/>
          <ac:spMkLst>
            <pc:docMk/>
            <pc:sldMk cId="2065509418" sldId="265"/>
            <ac:spMk id="29" creationId="{C5BEBE30-9E30-D310-A0D6-7C95189F8366}"/>
          </ac:spMkLst>
        </pc:spChg>
        <pc:spChg chg="add mod">
          <ac:chgData name="Martin McKenna" userId="41a930d5-8e65-4b9c-8320-ff45614fea31" providerId="ADAL" clId="{B4AAC49B-E0A1-4300-90C7-17AB054B93CF}" dt="2024-10-24T12:09:10.352" v="5096" actId="14100"/>
          <ac:spMkLst>
            <pc:docMk/>
            <pc:sldMk cId="2065509418" sldId="265"/>
            <ac:spMk id="30" creationId="{540C8050-CED2-EB69-BF0C-24071BE30DBD}"/>
          </ac:spMkLst>
        </pc:spChg>
        <pc:grpChg chg="add mod">
          <ac:chgData name="Martin McKenna" userId="41a930d5-8e65-4b9c-8320-ff45614fea31" providerId="ADAL" clId="{B4AAC49B-E0A1-4300-90C7-17AB054B93CF}" dt="2024-10-23T13:41:37.649" v="2338"/>
          <ac:grpSpMkLst>
            <pc:docMk/>
            <pc:sldMk cId="2065509418" sldId="265"/>
            <ac:grpSpMk id="9" creationId="{15838FBB-8277-B1A4-E0FC-492B37008588}"/>
          </ac:grpSpMkLst>
        </pc:grpChg>
        <pc:grpChg chg="del mod">
          <ac:chgData name="Martin McKenna" userId="41a930d5-8e65-4b9c-8320-ff45614fea31" providerId="ADAL" clId="{B4AAC49B-E0A1-4300-90C7-17AB054B93CF}" dt="2024-10-24T07:04:57.615" v="5040" actId="478"/>
          <ac:grpSpMkLst>
            <pc:docMk/>
            <pc:sldMk cId="2065509418" sldId="265"/>
            <ac:grpSpMk id="27" creationId="{EEC0C3D7-1B87-CAF6-FD6B-8B405208D0A2}"/>
          </ac:grpSpMkLst>
        </pc:grpChg>
        <pc:graphicFrameChg chg="mod">
          <ac:chgData name="Martin McKenna" userId="41a930d5-8e65-4b9c-8320-ff45614fea31" providerId="ADAL" clId="{B4AAC49B-E0A1-4300-90C7-17AB054B93CF}" dt="2024-10-23T13:41:37.649" v="2338"/>
          <ac:graphicFrameMkLst>
            <pc:docMk/>
            <pc:sldMk cId="2065509418" sldId="265"/>
            <ac:graphicFrameMk id="10" creationId="{D0C2FE11-E607-D681-5BD6-0D14BD1E93F6}"/>
          </ac:graphicFrameMkLst>
        </pc:graphicFrameChg>
        <pc:graphicFrameChg chg="mod">
          <ac:chgData name="Martin McKenna" userId="41a930d5-8e65-4b9c-8320-ff45614fea31" providerId="ADAL" clId="{B4AAC49B-E0A1-4300-90C7-17AB054B93CF}" dt="2024-10-24T07:04:21.251" v="5036"/>
          <ac:graphicFrameMkLst>
            <pc:docMk/>
            <pc:sldMk cId="2065509418" sldId="265"/>
            <ac:graphicFrameMk id="18" creationId="{17654D00-1798-DC9E-FC40-447DE2D3D58B}"/>
          </ac:graphicFrameMkLst>
        </pc:graphicFrameChg>
        <pc:graphicFrameChg chg="add mod">
          <ac:chgData name="Martin McKenna" userId="41a930d5-8e65-4b9c-8320-ff45614fea31" providerId="ADAL" clId="{B4AAC49B-E0A1-4300-90C7-17AB054B93CF}" dt="2024-10-24T12:08:05.219" v="5086" actId="1076"/>
          <ac:graphicFrameMkLst>
            <pc:docMk/>
            <pc:sldMk cId="2065509418" sldId="265"/>
            <ac:graphicFrameMk id="31" creationId="{E4413BD7-262C-4309-0281-F24F5C66FC0F}"/>
          </ac:graphicFrameMkLst>
        </pc:graphicFrameChg>
        <pc:cxnChg chg="mod">
          <ac:chgData name="Martin McKenna" userId="41a930d5-8e65-4b9c-8320-ff45614fea31" providerId="ADAL" clId="{B4AAC49B-E0A1-4300-90C7-17AB054B93CF}" dt="2024-10-23T13:41:37.649" v="2338"/>
          <ac:cxnSpMkLst>
            <pc:docMk/>
            <pc:sldMk cId="2065509418" sldId="265"/>
            <ac:cxnSpMk id="17" creationId="{F2C03852-5463-E518-EF5C-E8209010C531}"/>
          </ac:cxnSpMkLst>
        </pc:cxnChg>
        <pc:cxnChg chg="mod">
          <ac:chgData name="Martin McKenna" userId="41a930d5-8e65-4b9c-8320-ff45614fea31" providerId="ADAL" clId="{B4AAC49B-E0A1-4300-90C7-17AB054B93CF}" dt="2024-10-23T13:41:37.649" v="2338"/>
          <ac:cxnSpMkLst>
            <pc:docMk/>
            <pc:sldMk cId="2065509418" sldId="265"/>
            <ac:cxnSpMk id="28" creationId="{D7E04B3B-7FE1-9544-C8AC-6E6B4385BFF5}"/>
          </ac:cxnSpMkLst>
        </pc:cxnChg>
      </pc:sldChg>
      <pc:sldChg chg="del">
        <pc:chgData name="Martin McKenna" userId="41a930d5-8e65-4b9c-8320-ff45614fea31" providerId="ADAL" clId="{B4AAC49B-E0A1-4300-90C7-17AB054B93CF}" dt="2024-10-24T06:59:23.930" v="5010" actId="47"/>
        <pc:sldMkLst>
          <pc:docMk/>
          <pc:sldMk cId="1425869115" sldId="294"/>
        </pc:sldMkLst>
      </pc:sldChg>
      <pc:sldChg chg="del">
        <pc:chgData name="Martin McKenna" userId="41a930d5-8e65-4b9c-8320-ff45614fea31" providerId="ADAL" clId="{B4AAC49B-E0A1-4300-90C7-17AB054B93CF}" dt="2024-10-24T06:59:24.830" v="5011" actId="47"/>
        <pc:sldMkLst>
          <pc:docMk/>
          <pc:sldMk cId="1902261648" sldId="304"/>
        </pc:sldMkLst>
      </pc:sldChg>
      <pc:sldChg chg="del">
        <pc:chgData name="Martin McKenna" userId="41a930d5-8e65-4b9c-8320-ff45614fea31" providerId="ADAL" clId="{B4AAC49B-E0A1-4300-90C7-17AB054B93CF}" dt="2024-10-24T06:59:25.597" v="5012" actId="47"/>
        <pc:sldMkLst>
          <pc:docMk/>
          <pc:sldMk cId="2133822921" sldId="306"/>
        </pc:sldMkLst>
      </pc:sldChg>
      <pc:sldChg chg="del">
        <pc:chgData name="Martin McKenna" userId="41a930d5-8e65-4b9c-8320-ff45614fea31" providerId="ADAL" clId="{B4AAC49B-E0A1-4300-90C7-17AB054B93CF}" dt="2024-10-24T06:59:26.364" v="5013" actId="47"/>
        <pc:sldMkLst>
          <pc:docMk/>
          <pc:sldMk cId="1623406809" sldId="307"/>
        </pc:sldMkLst>
      </pc:sldChg>
      <pc:sldChg chg="del">
        <pc:chgData name="Martin McKenna" userId="41a930d5-8e65-4b9c-8320-ff45614fea31" providerId="ADAL" clId="{B4AAC49B-E0A1-4300-90C7-17AB054B93CF}" dt="2024-10-24T06:59:23.330" v="5009" actId="47"/>
        <pc:sldMkLst>
          <pc:docMk/>
          <pc:sldMk cId="604166781" sldId="315"/>
        </pc:sldMkLst>
      </pc:sldChg>
      <pc:sldChg chg="del">
        <pc:chgData name="Martin McKenna" userId="41a930d5-8e65-4b9c-8320-ff45614fea31" providerId="ADAL" clId="{B4AAC49B-E0A1-4300-90C7-17AB054B93CF}" dt="2024-10-24T06:59:22.671" v="5008" actId="47"/>
        <pc:sldMkLst>
          <pc:docMk/>
          <pc:sldMk cId="2871966713" sldId="316"/>
        </pc:sldMkLst>
      </pc:sldChg>
      <pc:sldChg chg="del">
        <pc:chgData name="Martin McKenna" userId="41a930d5-8e65-4b9c-8320-ff45614fea31" providerId="ADAL" clId="{B4AAC49B-E0A1-4300-90C7-17AB054B93CF}" dt="2024-10-24T06:59:32.413" v="5020" actId="47"/>
        <pc:sldMkLst>
          <pc:docMk/>
          <pc:sldMk cId="353136971" sldId="319"/>
        </pc:sldMkLst>
      </pc:sldChg>
      <pc:sldChg chg="del">
        <pc:chgData name="Martin McKenna" userId="41a930d5-8e65-4b9c-8320-ff45614fea31" providerId="ADAL" clId="{B4AAC49B-E0A1-4300-90C7-17AB054B93CF}" dt="2024-10-24T06:59:27.963" v="5015" actId="47"/>
        <pc:sldMkLst>
          <pc:docMk/>
          <pc:sldMk cId="951981338" sldId="322"/>
        </pc:sldMkLst>
      </pc:sldChg>
      <pc:sldChg chg="del">
        <pc:chgData name="Martin McKenna" userId="41a930d5-8e65-4b9c-8320-ff45614fea31" providerId="ADAL" clId="{B4AAC49B-E0A1-4300-90C7-17AB054B93CF}" dt="2024-10-24T06:59:28.913" v="5016" actId="47"/>
        <pc:sldMkLst>
          <pc:docMk/>
          <pc:sldMk cId="2857029074" sldId="323"/>
        </pc:sldMkLst>
      </pc:sldChg>
      <pc:sldChg chg="del">
        <pc:chgData name="Martin McKenna" userId="41a930d5-8e65-4b9c-8320-ff45614fea31" providerId="ADAL" clId="{B4AAC49B-E0A1-4300-90C7-17AB054B93CF}" dt="2024-10-24T06:59:30.081" v="5018" actId="47"/>
        <pc:sldMkLst>
          <pc:docMk/>
          <pc:sldMk cId="3129820534" sldId="324"/>
        </pc:sldMkLst>
      </pc:sldChg>
      <pc:sldChg chg="del">
        <pc:chgData name="Martin McKenna" userId="41a930d5-8e65-4b9c-8320-ff45614fea31" providerId="ADAL" clId="{B4AAC49B-E0A1-4300-90C7-17AB054B93CF}" dt="2024-10-24T06:59:29.463" v="5017" actId="47"/>
        <pc:sldMkLst>
          <pc:docMk/>
          <pc:sldMk cId="967725653" sldId="325"/>
        </pc:sldMkLst>
      </pc:sldChg>
      <pc:sldChg chg="del">
        <pc:chgData name="Martin McKenna" userId="41a930d5-8e65-4b9c-8320-ff45614fea31" providerId="ADAL" clId="{B4AAC49B-E0A1-4300-90C7-17AB054B93CF}" dt="2024-10-24T06:59:31.598" v="5019" actId="47"/>
        <pc:sldMkLst>
          <pc:docMk/>
          <pc:sldMk cId="2044819290" sldId="326"/>
        </pc:sldMkLst>
      </pc:sldChg>
      <pc:sldChg chg="modSp del mod">
        <pc:chgData name="Martin McKenna" userId="41a930d5-8e65-4b9c-8320-ff45614fea31" providerId="ADAL" clId="{B4AAC49B-E0A1-4300-90C7-17AB054B93CF}" dt="2024-10-23T15:29:45.053" v="3604" actId="47"/>
        <pc:sldMkLst>
          <pc:docMk/>
          <pc:sldMk cId="2931416077" sldId="327"/>
        </pc:sldMkLst>
        <pc:spChg chg="mod">
          <ac:chgData name="Martin McKenna" userId="41a930d5-8e65-4b9c-8320-ff45614fea31" providerId="ADAL" clId="{B4AAC49B-E0A1-4300-90C7-17AB054B93CF}" dt="2024-10-22T13:58:55.443" v="692" actId="20577"/>
          <ac:spMkLst>
            <pc:docMk/>
            <pc:sldMk cId="2931416077" sldId="327"/>
            <ac:spMk id="2" creationId="{5D3E8785-218C-531E-F98E-2DF6C9419792}"/>
          </ac:spMkLst>
        </pc:spChg>
        <pc:spChg chg="mod">
          <ac:chgData name="Martin McKenna" userId="41a930d5-8e65-4b9c-8320-ff45614fea31" providerId="ADAL" clId="{B4AAC49B-E0A1-4300-90C7-17AB054B93CF}" dt="2024-10-22T14:04:03.794" v="786" actId="20577"/>
          <ac:spMkLst>
            <pc:docMk/>
            <pc:sldMk cId="2931416077" sldId="327"/>
            <ac:spMk id="3" creationId="{5ADDB675-554A-6559-F0A5-BEB60518B7A3}"/>
          </ac:spMkLst>
        </pc:spChg>
      </pc:sldChg>
      <pc:sldChg chg="del">
        <pc:chgData name="Martin McKenna" userId="41a930d5-8e65-4b9c-8320-ff45614fea31" providerId="ADAL" clId="{B4AAC49B-E0A1-4300-90C7-17AB054B93CF}" dt="2024-10-24T06:59:27.230" v="5014" actId="47"/>
        <pc:sldMkLst>
          <pc:docMk/>
          <pc:sldMk cId="1246210832" sldId="329"/>
        </pc:sldMkLst>
      </pc:sldChg>
      <pc:sldChg chg="del">
        <pc:chgData name="Martin McKenna" userId="41a930d5-8e65-4b9c-8320-ff45614fea31" providerId="ADAL" clId="{B4AAC49B-E0A1-4300-90C7-17AB054B93CF}" dt="2024-10-24T06:59:33.280" v="5021" actId="47"/>
        <pc:sldMkLst>
          <pc:docMk/>
          <pc:sldMk cId="518534972" sldId="330"/>
        </pc:sldMkLst>
      </pc:sldChg>
      <pc:sldChg chg="del">
        <pc:chgData name="Martin McKenna" userId="41a930d5-8e65-4b9c-8320-ff45614fea31" providerId="ADAL" clId="{B4AAC49B-E0A1-4300-90C7-17AB054B93CF}" dt="2024-10-24T06:59:34.280" v="5022" actId="47"/>
        <pc:sldMkLst>
          <pc:docMk/>
          <pc:sldMk cId="3402754294" sldId="331"/>
        </pc:sldMkLst>
      </pc:sldChg>
      <pc:sldChg chg="modSp del mod">
        <pc:chgData name="Martin McKenna" userId="41a930d5-8e65-4b9c-8320-ff45614fea31" providerId="ADAL" clId="{B4AAC49B-E0A1-4300-90C7-17AB054B93CF}" dt="2024-10-23T15:29:46.520" v="3605" actId="47"/>
        <pc:sldMkLst>
          <pc:docMk/>
          <pc:sldMk cId="2368682980" sldId="332"/>
        </pc:sldMkLst>
        <pc:spChg chg="mod">
          <ac:chgData name="Martin McKenna" userId="41a930d5-8e65-4b9c-8320-ff45614fea31" providerId="ADAL" clId="{B4AAC49B-E0A1-4300-90C7-17AB054B93CF}" dt="2024-10-22T14:05:59.542" v="799" actId="20577"/>
          <ac:spMkLst>
            <pc:docMk/>
            <pc:sldMk cId="2368682980" sldId="332"/>
            <ac:spMk id="2" creationId="{5D3E8785-218C-531E-F98E-2DF6C9419792}"/>
          </ac:spMkLst>
        </pc:spChg>
        <pc:spChg chg="mod">
          <ac:chgData name="Martin McKenna" userId="41a930d5-8e65-4b9c-8320-ff45614fea31" providerId="ADAL" clId="{B4AAC49B-E0A1-4300-90C7-17AB054B93CF}" dt="2024-10-22T14:14:53.394" v="1082" actId="20577"/>
          <ac:spMkLst>
            <pc:docMk/>
            <pc:sldMk cId="2368682980" sldId="332"/>
            <ac:spMk id="3" creationId="{5ADDB675-554A-6559-F0A5-BEB60518B7A3}"/>
          </ac:spMkLst>
        </pc:spChg>
      </pc:sldChg>
      <pc:sldChg chg="addSp delSp modSp del mod">
        <pc:chgData name="Martin McKenna" userId="41a930d5-8e65-4b9c-8320-ff45614fea31" providerId="ADAL" clId="{B4AAC49B-E0A1-4300-90C7-17AB054B93CF}" dt="2024-10-23T15:29:48.503" v="3606" actId="47"/>
        <pc:sldMkLst>
          <pc:docMk/>
          <pc:sldMk cId="941979893" sldId="333"/>
        </pc:sldMkLst>
        <pc:spChg chg="del mod">
          <ac:chgData name="Martin McKenna" userId="41a930d5-8e65-4b9c-8320-ff45614fea31" providerId="ADAL" clId="{B4AAC49B-E0A1-4300-90C7-17AB054B93CF}" dt="2024-10-23T06:19:29.591" v="1085" actId="21"/>
          <ac:spMkLst>
            <pc:docMk/>
            <pc:sldMk cId="941979893" sldId="333"/>
            <ac:spMk id="2" creationId="{75F9197C-6A08-9ECB-2DE9-28ED30F962A3}"/>
          </ac:spMkLst>
        </pc:spChg>
        <pc:spChg chg="del">
          <ac:chgData name="Martin McKenna" userId="41a930d5-8e65-4b9c-8320-ff45614fea31" providerId="ADAL" clId="{B4AAC49B-E0A1-4300-90C7-17AB054B93CF}" dt="2024-10-23T06:19:33.089" v="1086" actId="21"/>
          <ac:spMkLst>
            <pc:docMk/>
            <pc:sldMk cId="941979893" sldId="333"/>
            <ac:spMk id="4" creationId="{6EE7639B-AF75-C985-5DB2-315767A249FB}"/>
          </ac:spMkLst>
        </pc:spChg>
        <pc:graphicFrameChg chg="add mod">
          <ac:chgData name="Martin McKenna" userId="41a930d5-8e65-4b9c-8320-ff45614fea31" providerId="ADAL" clId="{B4AAC49B-E0A1-4300-90C7-17AB054B93CF}" dt="2024-10-23T06:19:42.553" v="1089"/>
          <ac:graphicFrameMkLst>
            <pc:docMk/>
            <pc:sldMk cId="941979893" sldId="333"/>
            <ac:graphicFrameMk id="5" creationId="{5CDCE31C-2F7C-EE15-A023-B15B108144A3}"/>
          </ac:graphicFrameMkLst>
        </pc:graphicFrameChg>
        <pc:graphicFrameChg chg="add mod">
          <ac:chgData name="Martin McKenna" userId="41a930d5-8e65-4b9c-8320-ff45614fea31" providerId="ADAL" clId="{B4AAC49B-E0A1-4300-90C7-17AB054B93CF}" dt="2024-10-23T06:20:02.124" v="1096"/>
          <ac:graphicFrameMkLst>
            <pc:docMk/>
            <pc:sldMk cId="941979893" sldId="333"/>
            <ac:graphicFrameMk id="6" creationId="{5CDCE31C-2F7C-EE15-A023-B15B108144A3}"/>
          </ac:graphicFrameMkLst>
        </pc:graphicFrameChg>
        <pc:graphicFrameChg chg="add mod">
          <ac:chgData name="Martin McKenna" userId="41a930d5-8e65-4b9c-8320-ff45614fea31" providerId="ADAL" clId="{B4AAC49B-E0A1-4300-90C7-17AB054B93CF}" dt="2024-10-23T06:20:09.230" v="1099"/>
          <ac:graphicFrameMkLst>
            <pc:docMk/>
            <pc:sldMk cId="941979893" sldId="333"/>
            <ac:graphicFrameMk id="7" creationId="{5CDCE31C-2F7C-EE15-A023-B15B108144A3}"/>
          </ac:graphicFrameMkLst>
        </pc:graphicFrameChg>
        <pc:graphicFrameChg chg="add mod">
          <ac:chgData name="Martin McKenna" userId="41a930d5-8e65-4b9c-8320-ff45614fea31" providerId="ADAL" clId="{B4AAC49B-E0A1-4300-90C7-17AB054B93CF}" dt="2024-10-23T06:20:20.728" v="1110"/>
          <ac:graphicFrameMkLst>
            <pc:docMk/>
            <pc:sldMk cId="941979893" sldId="333"/>
            <ac:graphicFrameMk id="8" creationId="{5CDCE31C-2F7C-EE15-A023-B15B108144A3}"/>
          </ac:graphicFrameMkLst>
        </pc:graphicFrameChg>
        <pc:picChg chg="del">
          <ac:chgData name="Martin McKenna" userId="41a930d5-8e65-4b9c-8320-ff45614fea31" providerId="ADAL" clId="{B4AAC49B-E0A1-4300-90C7-17AB054B93CF}" dt="2024-10-23T06:18:44.793" v="1083" actId="478"/>
          <ac:picMkLst>
            <pc:docMk/>
            <pc:sldMk cId="941979893" sldId="333"/>
            <ac:picMk id="3" creationId="{4B23058A-CA23-55F9-DA04-D06C7E88729E}"/>
          </ac:picMkLst>
        </pc:picChg>
        <pc:picChg chg="mod">
          <ac:chgData name="Martin McKenna" userId="41a930d5-8e65-4b9c-8320-ff45614fea31" providerId="ADAL" clId="{B4AAC49B-E0A1-4300-90C7-17AB054B93CF}" dt="2024-10-23T06:20:33.539" v="1113" actId="1076"/>
          <ac:picMkLst>
            <pc:docMk/>
            <pc:sldMk cId="941979893" sldId="333"/>
            <ac:picMk id="9" creationId="{7F1BAF51-6C19-4822-0144-2DD2B71312D1}"/>
          </ac:picMkLst>
        </pc:picChg>
      </pc:sldChg>
      <pc:sldChg chg="addSp delSp modSp mod">
        <pc:chgData name="Martin McKenna" userId="41a930d5-8e65-4b9c-8320-ff45614fea31" providerId="ADAL" clId="{B4AAC49B-E0A1-4300-90C7-17AB054B93CF}" dt="2024-10-24T13:33:59.190" v="6798" actId="20577"/>
        <pc:sldMkLst>
          <pc:docMk/>
          <pc:sldMk cId="947078105" sldId="334"/>
        </pc:sldMkLst>
        <pc:spChg chg="mod">
          <ac:chgData name="Martin McKenna" userId="41a930d5-8e65-4b9c-8320-ff45614fea31" providerId="ADAL" clId="{B4AAC49B-E0A1-4300-90C7-17AB054B93CF}" dt="2024-10-23T14:33:01.348" v="2493" actId="20577"/>
          <ac:spMkLst>
            <pc:docMk/>
            <pc:sldMk cId="947078105" sldId="334"/>
            <ac:spMk id="2" creationId="{5D3E8785-218C-531E-F98E-2DF6C9419792}"/>
          </ac:spMkLst>
        </pc:spChg>
        <pc:spChg chg="mod">
          <ac:chgData name="Martin McKenna" userId="41a930d5-8e65-4b9c-8320-ff45614fea31" providerId="ADAL" clId="{B4AAC49B-E0A1-4300-90C7-17AB054B93CF}" dt="2024-10-23T11:32:48.296" v="1243" actId="14100"/>
          <ac:spMkLst>
            <pc:docMk/>
            <pc:sldMk cId="947078105" sldId="334"/>
            <ac:spMk id="3" creationId="{5ADDB675-554A-6559-F0A5-BEB60518B7A3}"/>
          </ac:spMkLst>
        </pc:spChg>
        <pc:spChg chg="add mod">
          <ac:chgData name="Martin McKenna" userId="41a930d5-8e65-4b9c-8320-ff45614fea31" providerId="ADAL" clId="{B4AAC49B-E0A1-4300-90C7-17AB054B93CF}" dt="2024-10-24T13:33:59.190" v="6798" actId="20577"/>
          <ac:spMkLst>
            <pc:docMk/>
            <pc:sldMk cId="947078105" sldId="334"/>
            <ac:spMk id="6" creationId="{91466DB8-B047-B03C-0A1F-A7070E552CF4}"/>
          </ac:spMkLst>
        </pc:spChg>
        <pc:graphicFrameChg chg="add del">
          <ac:chgData name="Martin McKenna" userId="41a930d5-8e65-4b9c-8320-ff45614fea31" providerId="ADAL" clId="{B4AAC49B-E0A1-4300-90C7-17AB054B93CF}" dt="2024-10-23T11:30:43.093" v="1148" actId="3680"/>
          <ac:graphicFrameMkLst>
            <pc:docMk/>
            <pc:sldMk cId="947078105" sldId="334"/>
            <ac:graphicFrameMk id="4" creationId="{E044533C-E6EE-E6BF-32D8-CBB716636EA4}"/>
          </ac:graphicFrameMkLst>
        </pc:graphicFrameChg>
        <pc:graphicFrameChg chg="add mod modGraphic">
          <ac:chgData name="Martin McKenna" userId="41a930d5-8e65-4b9c-8320-ff45614fea31" providerId="ADAL" clId="{B4AAC49B-E0A1-4300-90C7-17AB054B93CF}" dt="2024-10-23T14:35:05.893" v="2619" actId="20577"/>
          <ac:graphicFrameMkLst>
            <pc:docMk/>
            <pc:sldMk cId="947078105" sldId="334"/>
            <ac:graphicFrameMk id="5" creationId="{3F98AC3B-F9AB-AA29-C0D7-E0A3106FE350}"/>
          </ac:graphicFrameMkLst>
        </pc:graphicFrameChg>
      </pc:sldChg>
      <pc:sldChg chg="addSp delSp modSp del mod">
        <pc:chgData name="Martin McKenna" userId="41a930d5-8e65-4b9c-8320-ff45614fea31" providerId="ADAL" clId="{B4AAC49B-E0A1-4300-90C7-17AB054B93CF}" dt="2024-10-23T15:52:34.228" v="3678" actId="47"/>
        <pc:sldMkLst>
          <pc:docMk/>
          <pc:sldMk cId="1104839819" sldId="335"/>
        </pc:sldMkLst>
        <pc:spChg chg="del">
          <ac:chgData name="Martin McKenna" userId="41a930d5-8e65-4b9c-8320-ff45614fea31" providerId="ADAL" clId="{B4AAC49B-E0A1-4300-90C7-17AB054B93CF}" dt="2024-10-23T15:37:06.139" v="3608" actId="478"/>
          <ac:spMkLst>
            <pc:docMk/>
            <pc:sldMk cId="1104839819" sldId="335"/>
            <ac:spMk id="2" creationId="{16180113-4124-47D1-13E9-C32A7B40E839}"/>
          </ac:spMkLst>
        </pc:spChg>
        <pc:spChg chg="del">
          <ac:chgData name="Martin McKenna" userId="41a930d5-8e65-4b9c-8320-ff45614fea31" providerId="ADAL" clId="{B4AAC49B-E0A1-4300-90C7-17AB054B93CF}" dt="2024-10-23T15:37:07.753" v="3609" actId="478"/>
          <ac:spMkLst>
            <pc:docMk/>
            <pc:sldMk cId="1104839819" sldId="335"/>
            <ac:spMk id="3" creationId="{33076E51-29AE-5339-C29A-A4012EDF4E23}"/>
          </ac:spMkLst>
        </pc:spChg>
        <pc:graphicFrameChg chg="add del mod">
          <ac:chgData name="Martin McKenna" userId="41a930d5-8e65-4b9c-8320-ff45614fea31" providerId="ADAL" clId="{B4AAC49B-E0A1-4300-90C7-17AB054B93CF}" dt="2024-10-23T15:39:28.783" v="3627" actId="478"/>
          <ac:graphicFrameMkLst>
            <pc:docMk/>
            <pc:sldMk cId="1104839819" sldId="335"/>
            <ac:graphicFrameMk id="7" creationId="{151A5B88-DBE2-0BB1-C2A2-F93821FACE6D}"/>
          </ac:graphicFrameMkLst>
        </pc:graphicFrameChg>
        <pc:graphicFrameChg chg="add del mod">
          <ac:chgData name="Martin McKenna" userId="41a930d5-8e65-4b9c-8320-ff45614fea31" providerId="ADAL" clId="{B4AAC49B-E0A1-4300-90C7-17AB054B93CF}" dt="2024-10-23T15:41:12.194" v="3642" actId="478"/>
          <ac:graphicFrameMkLst>
            <pc:docMk/>
            <pc:sldMk cId="1104839819" sldId="335"/>
            <ac:graphicFrameMk id="10" creationId="{151A5B88-DBE2-0BB1-C2A2-F93821FACE6D}"/>
          </ac:graphicFrameMkLst>
        </pc:graphicFrameChg>
        <pc:graphicFrameChg chg="add mod">
          <ac:chgData name="Martin McKenna" userId="41a930d5-8e65-4b9c-8320-ff45614fea31" providerId="ADAL" clId="{B4AAC49B-E0A1-4300-90C7-17AB054B93CF}" dt="2024-10-23T15:46:25.811" v="3661" actId="1076"/>
          <ac:graphicFrameMkLst>
            <pc:docMk/>
            <pc:sldMk cId="1104839819" sldId="335"/>
            <ac:graphicFrameMk id="11" creationId="{151A5B88-DBE2-0BB1-C2A2-F93821FACE6D}"/>
          </ac:graphicFrameMkLst>
        </pc:graphicFrameChg>
        <pc:picChg chg="del">
          <ac:chgData name="Martin McKenna" userId="41a930d5-8e65-4b9c-8320-ff45614fea31" providerId="ADAL" clId="{B4AAC49B-E0A1-4300-90C7-17AB054B93CF}" dt="2024-10-23T15:37:01.901" v="3607" actId="478"/>
          <ac:picMkLst>
            <pc:docMk/>
            <pc:sldMk cId="1104839819" sldId="335"/>
            <ac:picMk id="4" creationId="{4980496A-1A8C-2703-71B5-676AE7C459D8}"/>
          </ac:picMkLst>
        </pc:picChg>
        <pc:picChg chg="add del mod">
          <ac:chgData name="Martin McKenna" userId="41a930d5-8e65-4b9c-8320-ff45614fea31" providerId="ADAL" clId="{B4AAC49B-E0A1-4300-90C7-17AB054B93CF}" dt="2024-10-23T15:38:42.596" v="3622" actId="478"/>
          <ac:picMkLst>
            <pc:docMk/>
            <pc:sldMk cId="1104839819" sldId="335"/>
            <ac:picMk id="5" creationId="{32F182A8-8DB6-28F9-E7BA-7D98C0E10B06}"/>
          </ac:picMkLst>
        </pc:picChg>
        <pc:picChg chg="mod">
          <ac:chgData name="Martin McKenna" userId="41a930d5-8e65-4b9c-8320-ff45614fea31" providerId="ADAL" clId="{B4AAC49B-E0A1-4300-90C7-17AB054B93CF}" dt="2024-10-23T15:38:40.420" v="3619" actId="1076"/>
          <ac:picMkLst>
            <pc:docMk/>
            <pc:sldMk cId="1104839819" sldId="335"/>
            <ac:picMk id="6" creationId="{36C22FD9-CE94-8082-E313-90C0D915A4CC}"/>
          </ac:picMkLst>
        </pc:picChg>
        <pc:picChg chg="del mod">
          <ac:chgData name="Martin McKenna" userId="41a930d5-8e65-4b9c-8320-ff45614fea31" providerId="ADAL" clId="{B4AAC49B-E0A1-4300-90C7-17AB054B93CF}" dt="2024-10-23T15:39:59.363" v="3634" actId="478"/>
          <ac:picMkLst>
            <pc:docMk/>
            <pc:sldMk cId="1104839819" sldId="335"/>
            <ac:picMk id="8" creationId="{81CE9ACE-E76D-051A-4CB6-F462084CF0E1}"/>
          </ac:picMkLst>
        </pc:picChg>
        <pc:picChg chg="del mod">
          <ac:chgData name="Martin McKenna" userId="41a930d5-8e65-4b9c-8320-ff45614fea31" providerId="ADAL" clId="{B4AAC49B-E0A1-4300-90C7-17AB054B93CF}" dt="2024-10-23T15:40:32.866" v="3637" actId="478"/>
          <ac:picMkLst>
            <pc:docMk/>
            <pc:sldMk cId="1104839819" sldId="335"/>
            <ac:picMk id="9" creationId="{D6AA7099-B3B4-7B7B-C042-786A8B33C935}"/>
          </ac:picMkLst>
        </pc:picChg>
      </pc:sldChg>
      <pc:sldChg chg="addSp delSp modSp add del mod ord">
        <pc:chgData name="Martin McKenna" userId="41a930d5-8e65-4b9c-8320-ff45614fea31" providerId="ADAL" clId="{B4AAC49B-E0A1-4300-90C7-17AB054B93CF}" dt="2024-10-24T07:11:30.870" v="5060" actId="47"/>
        <pc:sldMkLst>
          <pc:docMk/>
          <pc:sldMk cId="728832993" sldId="336"/>
        </pc:sldMkLst>
        <pc:graphicFrameChg chg="add del mod">
          <ac:chgData name="Martin McKenna" userId="41a930d5-8e65-4b9c-8320-ff45614fea31" providerId="ADAL" clId="{B4AAC49B-E0A1-4300-90C7-17AB054B93CF}" dt="2024-10-23T15:51:25.270" v="3666" actId="478"/>
          <ac:graphicFrameMkLst>
            <pc:docMk/>
            <pc:sldMk cId="728832993" sldId="336"/>
            <ac:graphicFrameMk id="2" creationId="{CBE3BC7D-FE96-2DF4-89C6-C8343A55AB52}"/>
          </ac:graphicFrameMkLst>
        </pc:graphicFrameChg>
        <pc:graphicFrameChg chg="add del mod">
          <ac:chgData name="Martin McKenna" userId="41a930d5-8e65-4b9c-8320-ff45614fea31" providerId="ADAL" clId="{B4AAC49B-E0A1-4300-90C7-17AB054B93CF}" dt="2024-10-23T15:51:38.077" v="3670" actId="478"/>
          <ac:graphicFrameMkLst>
            <pc:docMk/>
            <pc:sldMk cId="728832993" sldId="336"/>
            <ac:graphicFrameMk id="3" creationId="{CBE3BC7D-FE96-2DF4-89C6-C8343A55AB52}"/>
          </ac:graphicFrameMkLst>
        </pc:graphicFrameChg>
        <pc:graphicFrameChg chg="add mod">
          <ac:chgData name="Martin McKenna" userId="41a930d5-8e65-4b9c-8320-ff45614fea31" providerId="ADAL" clId="{B4AAC49B-E0A1-4300-90C7-17AB054B93CF}" dt="2024-10-23T15:51:51.536" v="3672"/>
          <ac:graphicFrameMkLst>
            <pc:docMk/>
            <pc:sldMk cId="728832993" sldId="336"/>
            <ac:graphicFrameMk id="4" creationId="{151A5B88-DBE2-0BB1-C2A2-F93821FACE6D}"/>
          </ac:graphicFrameMkLst>
        </pc:graphicFrameChg>
        <pc:graphicFrameChg chg="add mod">
          <ac:chgData name="Martin McKenna" userId="41a930d5-8e65-4b9c-8320-ff45614fea31" providerId="ADAL" clId="{B4AAC49B-E0A1-4300-90C7-17AB054B93CF}" dt="2024-10-23T15:52:22.679" v="3677" actId="14100"/>
          <ac:graphicFrameMkLst>
            <pc:docMk/>
            <pc:sldMk cId="728832993" sldId="336"/>
            <ac:graphicFrameMk id="5" creationId="{151A5B88-DBE2-0BB1-C2A2-F93821FACE6D}"/>
          </ac:graphicFrameMkLst>
        </pc:graphicFrameChg>
        <pc:graphicFrameChg chg="del">
          <ac:chgData name="Martin McKenna" userId="41a930d5-8e65-4b9c-8320-ff45614fea31" providerId="ADAL" clId="{B4AAC49B-E0A1-4300-90C7-17AB054B93CF}" dt="2024-10-23T15:46:55.954" v="3662" actId="478"/>
          <ac:graphicFrameMkLst>
            <pc:docMk/>
            <pc:sldMk cId="728832993" sldId="336"/>
            <ac:graphicFrameMk id="11" creationId="{151A5B88-DBE2-0BB1-C2A2-F93821FACE6D}"/>
          </ac:graphicFrameMkLst>
        </pc:graphicFrameChg>
      </pc:sldChg>
      <pc:sldChg chg="addSp delSp modSp add del mod">
        <pc:chgData name="Martin McKenna" userId="41a930d5-8e65-4b9c-8320-ff45614fea31" providerId="ADAL" clId="{B4AAC49B-E0A1-4300-90C7-17AB054B93CF}" dt="2024-10-23T17:18:19.335" v="3753" actId="47"/>
        <pc:sldMkLst>
          <pc:docMk/>
          <pc:sldMk cId="1058056247" sldId="337"/>
        </pc:sldMkLst>
        <pc:graphicFrameChg chg="add del mod">
          <ac:chgData name="Martin McKenna" userId="41a930d5-8e65-4b9c-8320-ff45614fea31" providerId="ADAL" clId="{B4AAC49B-E0A1-4300-90C7-17AB054B93CF}" dt="2024-10-23T15:54:18.569" v="3687" actId="478"/>
          <ac:graphicFrameMkLst>
            <pc:docMk/>
            <pc:sldMk cId="1058056247" sldId="337"/>
            <ac:graphicFrameMk id="2" creationId="{CBE3BC7D-FE96-2DF4-89C6-C8343A55AB52}"/>
          </ac:graphicFrameMkLst>
        </pc:graphicFrameChg>
        <pc:graphicFrameChg chg="add mod">
          <ac:chgData name="Martin McKenna" userId="41a930d5-8e65-4b9c-8320-ff45614fea31" providerId="ADAL" clId="{B4AAC49B-E0A1-4300-90C7-17AB054B93CF}" dt="2024-10-23T15:55:01.996" v="3697" actId="1076"/>
          <ac:graphicFrameMkLst>
            <pc:docMk/>
            <pc:sldMk cId="1058056247" sldId="337"/>
            <ac:graphicFrameMk id="3" creationId="{CBE3BC7D-FE96-2DF4-89C6-C8343A55AB52}"/>
          </ac:graphicFrameMkLst>
        </pc:graphicFrameChg>
        <pc:graphicFrameChg chg="del">
          <ac:chgData name="Martin McKenna" userId="41a930d5-8e65-4b9c-8320-ff45614fea31" providerId="ADAL" clId="{B4AAC49B-E0A1-4300-90C7-17AB054B93CF}" dt="2024-10-23T15:53:53.812" v="3684" actId="478"/>
          <ac:graphicFrameMkLst>
            <pc:docMk/>
            <pc:sldMk cId="1058056247" sldId="337"/>
            <ac:graphicFrameMk id="5" creationId="{151A5B88-DBE2-0BB1-C2A2-F93821FACE6D}"/>
          </ac:graphicFrameMkLst>
        </pc:graphicFrameChg>
      </pc:sldChg>
      <pc:sldChg chg="new del">
        <pc:chgData name="Martin McKenna" userId="41a930d5-8e65-4b9c-8320-ff45614fea31" providerId="ADAL" clId="{B4AAC49B-E0A1-4300-90C7-17AB054B93CF}" dt="2024-10-23T15:53:47.335" v="3682" actId="47"/>
        <pc:sldMkLst>
          <pc:docMk/>
          <pc:sldMk cId="1223074611" sldId="337"/>
        </pc:sldMkLst>
      </pc:sldChg>
      <pc:sldChg chg="addSp delSp modSp add del mod">
        <pc:chgData name="Martin McKenna" userId="41a930d5-8e65-4b9c-8320-ff45614fea31" providerId="ADAL" clId="{B4AAC49B-E0A1-4300-90C7-17AB054B93CF}" dt="2024-10-23T17:18:23.934" v="3754" actId="47"/>
        <pc:sldMkLst>
          <pc:docMk/>
          <pc:sldMk cId="225708371" sldId="338"/>
        </pc:sldMkLst>
        <pc:graphicFrameChg chg="add mod">
          <ac:chgData name="Martin McKenna" userId="41a930d5-8e65-4b9c-8320-ff45614fea31" providerId="ADAL" clId="{B4AAC49B-E0A1-4300-90C7-17AB054B93CF}" dt="2024-10-23T15:56:21.583" v="3701"/>
          <ac:graphicFrameMkLst>
            <pc:docMk/>
            <pc:sldMk cId="225708371" sldId="338"/>
            <ac:graphicFrameMk id="2" creationId="{3C9BB92D-39A6-8F08-1799-680115801FF0}"/>
          </ac:graphicFrameMkLst>
        </pc:graphicFrameChg>
        <pc:graphicFrameChg chg="del">
          <ac:chgData name="Martin McKenna" userId="41a930d5-8e65-4b9c-8320-ff45614fea31" providerId="ADAL" clId="{B4AAC49B-E0A1-4300-90C7-17AB054B93CF}" dt="2024-10-23T15:55:32.701" v="3699" actId="478"/>
          <ac:graphicFrameMkLst>
            <pc:docMk/>
            <pc:sldMk cId="225708371" sldId="338"/>
            <ac:graphicFrameMk id="3" creationId="{CBE3BC7D-FE96-2DF4-89C6-C8343A55AB52}"/>
          </ac:graphicFrameMkLst>
        </pc:graphicFrameChg>
        <pc:graphicFrameChg chg="add mod">
          <ac:chgData name="Martin McKenna" userId="41a930d5-8e65-4b9c-8320-ff45614fea31" providerId="ADAL" clId="{B4AAC49B-E0A1-4300-90C7-17AB054B93CF}" dt="2024-10-23T15:56:35.574" v="3706" actId="14100"/>
          <ac:graphicFrameMkLst>
            <pc:docMk/>
            <pc:sldMk cId="225708371" sldId="338"/>
            <ac:graphicFrameMk id="4" creationId="{3C9BB92D-39A6-8F08-1799-680115801FF0}"/>
          </ac:graphicFrameMkLst>
        </pc:graphicFrameChg>
      </pc:sldChg>
      <pc:sldChg chg="add del">
        <pc:chgData name="Martin McKenna" userId="41a930d5-8e65-4b9c-8320-ff45614fea31" providerId="ADAL" clId="{B4AAC49B-E0A1-4300-90C7-17AB054B93CF}" dt="2024-10-23T15:53:45.203" v="3681" actId="47"/>
        <pc:sldMkLst>
          <pc:docMk/>
          <pc:sldMk cId="2248834638" sldId="338"/>
        </pc:sldMkLst>
      </pc:sldChg>
      <pc:sldChg chg="addSp delSp modSp mod">
        <pc:chgData name="Martin McKenna" userId="41a930d5-8e65-4b9c-8320-ff45614fea31" providerId="ADAL" clId="{B4AAC49B-E0A1-4300-90C7-17AB054B93CF}" dt="2024-10-24T14:04:15.853" v="6826" actId="1076"/>
        <pc:sldMkLst>
          <pc:docMk/>
          <pc:sldMk cId="2161584469" sldId="339"/>
        </pc:sldMkLst>
        <pc:graphicFrameChg chg="add del mod">
          <ac:chgData name="Martin McKenna" userId="41a930d5-8e65-4b9c-8320-ff45614fea31" providerId="ADAL" clId="{B4AAC49B-E0A1-4300-90C7-17AB054B93CF}" dt="2024-10-23T17:07:34.276" v="3716" actId="478"/>
          <ac:graphicFrameMkLst>
            <pc:docMk/>
            <pc:sldMk cId="2161584469" sldId="339"/>
            <ac:graphicFrameMk id="2" creationId="{38C46FBF-17B5-340C-6EA1-0ACC19FEC8C0}"/>
          </ac:graphicFrameMkLst>
        </pc:graphicFrameChg>
        <pc:graphicFrameChg chg="add mod">
          <ac:chgData name="Martin McKenna" userId="41a930d5-8e65-4b9c-8320-ff45614fea31" providerId="ADAL" clId="{B4AAC49B-E0A1-4300-90C7-17AB054B93CF}" dt="2024-10-23T17:07:37.861" v="3719"/>
          <ac:graphicFrameMkLst>
            <pc:docMk/>
            <pc:sldMk cId="2161584469" sldId="339"/>
            <ac:graphicFrameMk id="3" creationId="{CC1CA21F-630B-08E2-CA39-A7D361AECF25}"/>
          </ac:graphicFrameMkLst>
        </pc:graphicFrameChg>
        <pc:graphicFrameChg chg="add del mod">
          <ac:chgData name="Martin McKenna" userId="41a930d5-8e65-4b9c-8320-ff45614fea31" providerId="ADAL" clId="{B4AAC49B-E0A1-4300-90C7-17AB054B93CF}" dt="2024-10-23T21:55:43.446" v="4957" actId="478"/>
          <ac:graphicFrameMkLst>
            <pc:docMk/>
            <pc:sldMk cId="2161584469" sldId="339"/>
            <ac:graphicFrameMk id="4" creationId="{CC1CA21F-630B-08E2-CA39-A7D361AECF25}"/>
          </ac:graphicFrameMkLst>
        </pc:graphicFrameChg>
        <pc:graphicFrameChg chg="del">
          <ac:chgData name="Martin McKenna" userId="41a930d5-8e65-4b9c-8320-ff45614fea31" providerId="ADAL" clId="{B4AAC49B-E0A1-4300-90C7-17AB054B93CF}" dt="2024-10-23T17:04:11.466" v="3709" actId="478"/>
          <ac:graphicFrameMkLst>
            <pc:docMk/>
            <pc:sldMk cId="2161584469" sldId="339"/>
            <ac:graphicFrameMk id="5" creationId="{151A5B88-DBE2-0BB1-C2A2-F93821FACE6D}"/>
          </ac:graphicFrameMkLst>
        </pc:graphicFrameChg>
        <pc:graphicFrameChg chg="add del mod">
          <ac:chgData name="Martin McKenna" userId="41a930d5-8e65-4b9c-8320-ff45614fea31" providerId="ADAL" clId="{B4AAC49B-E0A1-4300-90C7-17AB054B93CF}" dt="2024-10-24T14:03:56.487" v="6823" actId="478"/>
          <ac:graphicFrameMkLst>
            <pc:docMk/>
            <pc:sldMk cId="2161584469" sldId="339"/>
            <ac:graphicFrameMk id="6" creationId="{CC1CA21F-630B-08E2-CA39-A7D361AECF25}"/>
          </ac:graphicFrameMkLst>
        </pc:graphicFrameChg>
        <pc:picChg chg="add mod">
          <ac:chgData name="Martin McKenna" userId="41a930d5-8e65-4b9c-8320-ff45614fea31" providerId="ADAL" clId="{B4AAC49B-E0A1-4300-90C7-17AB054B93CF}" dt="2024-10-24T14:04:15.853" v="6826" actId="1076"/>
          <ac:picMkLst>
            <pc:docMk/>
            <pc:sldMk cId="2161584469" sldId="339"/>
            <ac:picMk id="2" creationId="{DCEF2C2F-2F6E-DE47-86F8-6FB071D61365}"/>
          </ac:picMkLst>
        </pc:picChg>
      </pc:sldChg>
      <pc:sldChg chg="addSp delSp modSp add mod">
        <pc:chgData name="Martin McKenna" userId="41a930d5-8e65-4b9c-8320-ff45614fea31" providerId="ADAL" clId="{B4AAC49B-E0A1-4300-90C7-17AB054B93CF}" dt="2024-10-24T14:04:37.366" v="6829" actId="1076"/>
        <pc:sldMkLst>
          <pc:docMk/>
          <pc:sldMk cId="583535608" sldId="340"/>
        </pc:sldMkLst>
        <pc:graphicFrameChg chg="add del mod">
          <ac:chgData name="Martin McKenna" userId="41a930d5-8e65-4b9c-8320-ff45614fea31" providerId="ADAL" clId="{B4AAC49B-E0A1-4300-90C7-17AB054B93CF}" dt="2024-10-23T17:16:35.027" v="3738" actId="478"/>
          <ac:graphicFrameMkLst>
            <pc:docMk/>
            <pc:sldMk cId="583535608" sldId="340"/>
            <ac:graphicFrameMk id="2" creationId="{350E65DE-9DE7-15F0-C068-577994706CEE}"/>
          </ac:graphicFrameMkLst>
        </pc:graphicFrameChg>
        <pc:graphicFrameChg chg="add del mod">
          <ac:chgData name="Martin McKenna" userId="41a930d5-8e65-4b9c-8320-ff45614fea31" providerId="ADAL" clId="{B4AAC49B-E0A1-4300-90C7-17AB054B93CF}" dt="2024-10-23T17:16:39.502" v="3740" actId="478"/>
          <ac:graphicFrameMkLst>
            <pc:docMk/>
            <pc:sldMk cId="583535608" sldId="340"/>
            <ac:graphicFrameMk id="3" creationId="{350E65DE-9DE7-15F0-C068-577994706CEE}"/>
          </ac:graphicFrameMkLst>
        </pc:graphicFrameChg>
        <pc:graphicFrameChg chg="del">
          <ac:chgData name="Martin McKenna" userId="41a930d5-8e65-4b9c-8320-ff45614fea31" providerId="ADAL" clId="{B4AAC49B-E0A1-4300-90C7-17AB054B93CF}" dt="2024-10-23T17:13:07.759" v="3728" actId="478"/>
          <ac:graphicFrameMkLst>
            <pc:docMk/>
            <pc:sldMk cId="583535608" sldId="340"/>
            <ac:graphicFrameMk id="4" creationId="{CC1CA21F-630B-08E2-CA39-A7D361AECF25}"/>
          </ac:graphicFrameMkLst>
        </pc:graphicFrameChg>
        <pc:graphicFrameChg chg="add del mod">
          <ac:chgData name="Martin McKenna" userId="41a930d5-8e65-4b9c-8320-ff45614fea31" providerId="ADAL" clId="{B4AAC49B-E0A1-4300-90C7-17AB054B93CF}" dt="2024-10-24T14:04:23.679" v="6827" actId="478"/>
          <ac:graphicFrameMkLst>
            <pc:docMk/>
            <pc:sldMk cId="583535608" sldId="340"/>
            <ac:graphicFrameMk id="5" creationId="{350E65DE-9DE7-15F0-C068-577994706CEE}"/>
          </ac:graphicFrameMkLst>
        </pc:graphicFrameChg>
        <pc:picChg chg="add mod">
          <ac:chgData name="Martin McKenna" userId="41a930d5-8e65-4b9c-8320-ff45614fea31" providerId="ADAL" clId="{B4AAC49B-E0A1-4300-90C7-17AB054B93CF}" dt="2024-10-24T14:04:37.366" v="6829" actId="1076"/>
          <ac:picMkLst>
            <pc:docMk/>
            <pc:sldMk cId="583535608" sldId="340"/>
            <ac:picMk id="2" creationId="{C9B61D57-8924-9779-EF71-06E0B31085F6}"/>
          </ac:picMkLst>
        </pc:picChg>
      </pc:sldChg>
      <pc:sldChg chg="addSp delSp modSp add mod">
        <pc:chgData name="Martin McKenna" userId="41a930d5-8e65-4b9c-8320-ff45614fea31" providerId="ADAL" clId="{B4AAC49B-E0A1-4300-90C7-17AB054B93CF}" dt="2024-10-24T14:04:56.222" v="6832" actId="1076"/>
        <pc:sldMkLst>
          <pc:docMk/>
          <pc:sldMk cId="4141704898" sldId="341"/>
        </pc:sldMkLst>
        <pc:graphicFrameChg chg="add del mod">
          <ac:chgData name="Martin McKenna" userId="41a930d5-8e65-4b9c-8320-ff45614fea31" providerId="ADAL" clId="{B4AAC49B-E0A1-4300-90C7-17AB054B93CF}" dt="2024-10-24T06:12:00.151" v="4963" actId="478"/>
          <ac:graphicFrameMkLst>
            <pc:docMk/>
            <pc:sldMk cId="4141704898" sldId="341"/>
            <ac:graphicFrameMk id="2" creationId="{C4FDB496-66A6-DDDA-4104-1E70D5352E5C}"/>
          </ac:graphicFrameMkLst>
        </pc:graphicFrameChg>
        <pc:graphicFrameChg chg="add del mod">
          <ac:chgData name="Martin McKenna" userId="41a930d5-8e65-4b9c-8320-ff45614fea31" providerId="ADAL" clId="{B4AAC49B-E0A1-4300-90C7-17AB054B93CF}" dt="2024-10-24T14:04:44.007" v="6830" actId="478"/>
          <ac:graphicFrameMkLst>
            <pc:docMk/>
            <pc:sldMk cId="4141704898" sldId="341"/>
            <ac:graphicFrameMk id="3" creationId="{C4FDB496-66A6-DDDA-4104-1E70D5352E5C}"/>
          </ac:graphicFrameMkLst>
        </pc:graphicFrameChg>
        <pc:graphicFrameChg chg="del">
          <ac:chgData name="Martin McKenna" userId="41a930d5-8e65-4b9c-8320-ff45614fea31" providerId="ADAL" clId="{B4AAC49B-E0A1-4300-90C7-17AB054B93CF}" dt="2024-10-23T17:17:12.255" v="3747" actId="478"/>
          <ac:graphicFrameMkLst>
            <pc:docMk/>
            <pc:sldMk cId="4141704898" sldId="341"/>
            <ac:graphicFrameMk id="5" creationId="{350E65DE-9DE7-15F0-C068-577994706CEE}"/>
          </ac:graphicFrameMkLst>
        </pc:graphicFrameChg>
        <pc:picChg chg="add mod">
          <ac:chgData name="Martin McKenna" userId="41a930d5-8e65-4b9c-8320-ff45614fea31" providerId="ADAL" clId="{B4AAC49B-E0A1-4300-90C7-17AB054B93CF}" dt="2024-10-24T14:04:56.222" v="6832" actId="1076"/>
          <ac:picMkLst>
            <pc:docMk/>
            <pc:sldMk cId="4141704898" sldId="341"/>
            <ac:picMk id="2" creationId="{B96D9A7A-FF79-B84F-608F-D7BACF8D950F}"/>
          </ac:picMkLst>
        </pc:picChg>
      </pc:sldChg>
      <pc:sldChg chg="addSp delSp modSp add del mod">
        <pc:chgData name="Martin McKenna" userId="41a930d5-8e65-4b9c-8320-ff45614fea31" providerId="ADAL" clId="{B4AAC49B-E0A1-4300-90C7-17AB054B93CF}" dt="2024-10-24T07:11:19.667" v="5057" actId="47"/>
        <pc:sldMkLst>
          <pc:docMk/>
          <pc:sldMk cId="652812095" sldId="342"/>
        </pc:sldMkLst>
        <pc:graphicFrameChg chg="del">
          <ac:chgData name="Martin McKenna" userId="41a930d5-8e65-4b9c-8320-ff45614fea31" providerId="ADAL" clId="{B4AAC49B-E0A1-4300-90C7-17AB054B93CF}" dt="2024-10-23T18:14:04.438" v="3827" actId="478"/>
          <ac:graphicFrameMkLst>
            <pc:docMk/>
            <pc:sldMk cId="652812095" sldId="342"/>
            <ac:graphicFrameMk id="2" creationId="{C4FDB496-66A6-DDDA-4104-1E70D5352E5C}"/>
          </ac:graphicFrameMkLst>
        </pc:graphicFrameChg>
        <pc:graphicFrameChg chg="add mod">
          <ac:chgData name="Martin McKenna" userId="41a930d5-8e65-4b9c-8320-ff45614fea31" providerId="ADAL" clId="{B4AAC49B-E0A1-4300-90C7-17AB054B93CF}" dt="2024-10-23T18:14:18.381" v="3832" actId="14100"/>
          <ac:graphicFrameMkLst>
            <pc:docMk/>
            <pc:sldMk cId="652812095" sldId="342"/>
            <ac:graphicFrameMk id="3" creationId="{58CAC6BB-BB9E-D540-7624-F0943E8BCEDE}"/>
          </ac:graphicFrameMkLst>
        </pc:graphicFrameChg>
      </pc:sldChg>
      <pc:sldChg chg="addSp delSp modSp add del mod">
        <pc:chgData name="Martin McKenna" userId="41a930d5-8e65-4b9c-8320-ff45614fea31" providerId="ADAL" clId="{B4AAC49B-E0A1-4300-90C7-17AB054B93CF}" dt="2024-10-23T21:09:38.801" v="4952" actId="47"/>
        <pc:sldMkLst>
          <pc:docMk/>
          <pc:sldMk cId="861078718" sldId="343"/>
        </pc:sldMkLst>
        <pc:graphicFrameChg chg="add mod">
          <ac:chgData name="Martin McKenna" userId="41a930d5-8e65-4b9c-8320-ff45614fea31" providerId="ADAL" clId="{B4AAC49B-E0A1-4300-90C7-17AB054B93CF}" dt="2024-10-23T18:24:59.521" v="3841" actId="14100"/>
          <ac:graphicFrameMkLst>
            <pc:docMk/>
            <pc:sldMk cId="861078718" sldId="343"/>
            <ac:graphicFrameMk id="2" creationId="{D7173475-BD46-D6BF-4128-AF84FDF2745D}"/>
          </ac:graphicFrameMkLst>
        </pc:graphicFrameChg>
        <pc:graphicFrameChg chg="del">
          <ac:chgData name="Martin McKenna" userId="41a930d5-8e65-4b9c-8320-ff45614fea31" providerId="ADAL" clId="{B4AAC49B-E0A1-4300-90C7-17AB054B93CF}" dt="2024-10-23T18:24:19.255" v="3836" actId="478"/>
          <ac:graphicFrameMkLst>
            <pc:docMk/>
            <pc:sldMk cId="861078718" sldId="343"/>
            <ac:graphicFrameMk id="3" creationId="{58CAC6BB-BB9E-D540-7624-F0943E8BCEDE}"/>
          </ac:graphicFrameMkLst>
        </pc:graphicFrameChg>
      </pc:sldChg>
      <pc:sldChg chg="addSp delSp modSp add del mod">
        <pc:chgData name="Martin McKenna" userId="41a930d5-8e65-4b9c-8320-ff45614fea31" providerId="ADAL" clId="{B4AAC49B-E0A1-4300-90C7-17AB054B93CF}" dt="2024-10-24T07:11:21.367" v="5058" actId="47"/>
        <pc:sldMkLst>
          <pc:docMk/>
          <pc:sldMk cId="3045146161" sldId="344"/>
        </pc:sldMkLst>
        <pc:graphicFrameChg chg="del">
          <ac:chgData name="Martin McKenna" userId="41a930d5-8e65-4b9c-8320-ff45614fea31" providerId="ADAL" clId="{B4AAC49B-E0A1-4300-90C7-17AB054B93CF}" dt="2024-10-23T18:40:58.160" v="3843" actId="478"/>
          <ac:graphicFrameMkLst>
            <pc:docMk/>
            <pc:sldMk cId="3045146161" sldId="344"/>
            <ac:graphicFrameMk id="2" creationId="{D7173475-BD46-D6BF-4128-AF84FDF2745D}"/>
          </ac:graphicFrameMkLst>
        </pc:graphicFrameChg>
        <pc:graphicFrameChg chg="add mod">
          <ac:chgData name="Martin McKenna" userId="41a930d5-8e65-4b9c-8320-ff45614fea31" providerId="ADAL" clId="{B4AAC49B-E0A1-4300-90C7-17AB054B93CF}" dt="2024-10-23T18:41:01.553" v="3845"/>
          <ac:graphicFrameMkLst>
            <pc:docMk/>
            <pc:sldMk cId="3045146161" sldId="344"/>
            <ac:graphicFrameMk id="3" creationId="{D7173475-BD46-D6BF-4128-AF84FDF2745D}"/>
          </ac:graphicFrameMkLst>
        </pc:graphicFrameChg>
        <pc:graphicFrameChg chg="add mod">
          <ac:chgData name="Martin McKenna" userId="41a930d5-8e65-4b9c-8320-ff45614fea31" providerId="ADAL" clId="{B4AAC49B-E0A1-4300-90C7-17AB054B93CF}" dt="2024-10-23T18:41:19.496" v="3850" actId="14100"/>
          <ac:graphicFrameMkLst>
            <pc:docMk/>
            <pc:sldMk cId="3045146161" sldId="344"/>
            <ac:graphicFrameMk id="4" creationId="{D7173475-BD46-D6BF-4128-AF84FDF2745D}"/>
          </ac:graphicFrameMkLst>
        </pc:graphicFrameChg>
      </pc:sldChg>
      <pc:sldChg chg="addSp delSp modSp add del mod">
        <pc:chgData name="Martin McKenna" userId="41a930d5-8e65-4b9c-8320-ff45614fea31" providerId="ADAL" clId="{B4AAC49B-E0A1-4300-90C7-17AB054B93CF}" dt="2024-10-24T07:11:22.203" v="5059" actId="47"/>
        <pc:sldMkLst>
          <pc:docMk/>
          <pc:sldMk cId="1604615135" sldId="345"/>
        </pc:sldMkLst>
        <pc:graphicFrameChg chg="add mod">
          <ac:chgData name="Martin McKenna" userId="41a930d5-8e65-4b9c-8320-ff45614fea31" providerId="ADAL" clId="{B4AAC49B-E0A1-4300-90C7-17AB054B93CF}" dt="2024-10-23T18:46:06.098" v="3857" actId="14100"/>
          <ac:graphicFrameMkLst>
            <pc:docMk/>
            <pc:sldMk cId="1604615135" sldId="345"/>
            <ac:graphicFrameMk id="2" creationId="{AC294572-BA2B-7AB6-414D-DFD77DD358DA}"/>
          </ac:graphicFrameMkLst>
        </pc:graphicFrameChg>
        <pc:graphicFrameChg chg="del">
          <ac:chgData name="Martin McKenna" userId="41a930d5-8e65-4b9c-8320-ff45614fea31" providerId="ADAL" clId="{B4AAC49B-E0A1-4300-90C7-17AB054B93CF}" dt="2024-10-23T18:45:53.614" v="3852" actId="478"/>
          <ac:graphicFrameMkLst>
            <pc:docMk/>
            <pc:sldMk cId="1604615135" sldId="345"/>
            <ac:graphicFrameMk id="4" creationId="{D7173475-BD46-D6BF-4128-AF84FDF2745D}"/>
          </ac:graphicFrameMkLst>
        </pc:graphicFrameChg>
      </pc:sldChg>
      <pc:sldChg chg="addSp delSp modSp add mod modNotesTx">
        <pc:chgData name="Martin McKenna" userId="41a930d5-8e65-4b9c-8320-ff45614fea31" providerId="ADAL" clId="{B4AAC49B-E0A1-4300-90C7-17AB054B93CF}" dt="2024-10-24T14:06:29.134" v="6847" actId="1076"/>
        <pc:sldMkLst>
          <pc:docMk/>
          <pc:sldMk cId="2151466599" sldId="346"/>
        </pc:sldMkLst>
        <pc:graphicFrameChg chg="del">
          <ac:chgData name="Martin McKenna" userId="41a930d5-8e65-4b9c-8320-ff45614fea31" providerId="ADAL" clId="{B4AAC49B-E0A1-4300-90C7-17AB054B93CF}" dt="2024-10-23T19:17:52.308" v="3859" actId="478"/>
          <ac:graphicFrameMkLst>
            <pc:docMk/>
            <pc:sldMk cId="2151466599" sldId="346"/>
            <ac:graphicFrameMk id="2" creationId="{AC294572-BA2B-7AB6-414D-DFD77DD358DA}"/>
          </ac:graphicFrameMkLst>
        </pc:graphicFrameChg>
        <pc:graphicFrameChg chg="add del mod">
          <ac:chgData name="Martin McKenna" userId="41a930d5-8e65-4b9c-8320-ff45614fea31" providerId="ADAL" clId="{B4AAC49B-E0A1-4300-90C7-17AB054B93CF}" dt="2024-10-24T14:06:17.280" v="6845" actId="478"/>
          <ac:graphicFrameMkLst>
            <pc:docMk/>
            <pc:sldMk cId="2151466599" sldId="346"/>
            <ac:graphicFrameMk id="3" creationId="{36726C3D-1D68-4AA4-A486-A3BE645AA7DB}"/>
          </ac:graphicFrameMkLst>
        </pc:graphicFrameChg>
        <pc:picChg chg="add mod">
          <ac:chgData name="Martin McKenna" userId="41a930d5-8e65-4b9c-8320-ff45614fea31" providerId="ADAL" clId="{B4AAC49B-E0A1-4300-90C7-17AB054B93CF}" dt="2024-10-24T14:06:29.134" v="6847" actId="1076"/>
          <ac:picMkLst>
            <pc:docMk/>
            <pc:sldMk cId="2151466599" sldId="346"/>
            <ac:picMk id="2" creationId="{53152581-20B8-9A44-E651-EC1FC785EE4F}"/>
          </ac:picMkLst>
        </pc:picChg>
      </pc:sldChg>
      <pc:sldChg chg="modSp mod">
        <pc:chgData name="Martin McKenna" userId="41a930d5-8e65-4b9c-8320-ff45614fea31" providerId="ADAL" clId="{B4AAC49B-E0A1-4300-90C7-17AB054B93CF}" dt="2024-10-24T13:35:22.488" v="6822" actId="20577"/>
        <pc:sldMkLst>
          <pc:docMk/>
          <pc:sldMk cId="3099814857" sldId="347"/>
        </pc:sldMkLst>
        <pc:spChg chg="mod">
          <ac:chgData name="Martin McKenna" userId="41a930d5-8e65-4b9c-8320-ff45614fea31" providerId="ADAL" clId="{B4AAC49B-E0A1-4300-90C7-17AB054B93CF}" dt="2024-10-23T19:31:14.173" v="4048" actId="20577"/>
          <ac:spMkLst>
            <pc:docMk/>
            <pc:sldMk cId="3099814857" sldId="347"/>
            <ac:spMk id="2" creationId="{5D3E8785-218C-531E-F98E-2DF6C9419792}"/>
          </ac:spMkLst>
        </pc:spChg>
        <pc:spChg chg="mod">
          <ac:chgData name="Martin McKenna" userId="41a930d5-8e65-4b9c-8320-ff45614fea31" providerId="ADAL" clId="{B4AAC49B-E0A1-4300-90C7-17AB054B93CF}" dt="2024-10-24T13:35:22.488" v="6822" actId="20577"/>
          <ac:spMkLst>
            <pc:docMk/>
            <pc:sldMk cId="3099814857" sldId="347"/>
            <ac:spMk id="3" creationId="{5ADDB675-554A-6559-F0A5-BEB60518B7A3}"/>
          </ac:spMkLst>
        </pc:spChg>
      </pc:sldChg>
      <pc:sldChg chg="new del">
        <pc:chgData name="Martin McKenna" userId="41a930d5-8e65-4b9c-8320-ff45614fea31" providerId="ADAL" clId="{B4AAC49B-E0A1-4300-90C7-17AB054B93CF}" dt="2024-10-24T06:16:13.086" v="4970" actId="680"/>
        <pc:sldMkLst>
          <pc:docMk/>
          <pc:sldMk cId="61810451" sldId="348"/>
        </pc:sldMkLst>
      </pc:sldChg>
      <pc:sldChg chg="new del">
        <pc:chgData name="Martin McKenna" userId="41a930d5-8e65-4b9c-8320-ff45614fea31" providerId="ADAL" clId="{B4AAC49B-E0A1-4300-90C7-17AB054B93CF}" dt="2024-10-23T21:51:22.683" v="4956" actId="680"/>
        <pc:sldMkLst>
          <pc:docMk/>
          <pc:sldMk cId="964982375" sldId="348"/>
        </pc:sldMkLst>
      </pc:sldChg>
      <pc:sldChg chg="addSp delSp modSp add del mod">
        <pc:chgData name="Martin McKenna" userId="41a930d5-8e65-4b9c-8320-ff45614fea31" providerId="ADAL" clId="{B4AAC49B-E0A1-4300-90C7-17AB054B93CF}" dt="2024-10-24T14:05:28.453" v="6837" actId="1076"/>
        <pc:sldMkLst>
          <pc:docMk/>
          <pc:sldMk cId="2588696404" sldId="348"/>
        </pc:sldMkLst>
        <pc:graphicFrameChg chg="add del mod">
          <ac:chgData name="Martin McKenna" userId="41a930d5-8e65-4b9c-8320-ff45614fea31" providerId="ADAL" clId="{B4AAC49B-E0A1-4300-90C7-17AB054B93CF}" dt="2024-10-24T14:05:16.932" v="6835" actId="478"/>
          <ac:graphicFrameMkLst>
            <pc:docMk/>
            <pc:sldMk cId="2588696404" sldId="348"/>
            <ac:graphicFrameMk id="2" creationId="{84407E55-C826-001A-E734-BABB2E22B445}"/>
          </ac:graphicFrameMkLst>
        </pc:graphicFrameChg>
        <pc:graphicFrameChg chg="del">
          <ac:chgData name="Martin McKenna" userId="41a930d5-8e65-4b9c-8320-ff45614fea31" providerId="ADAL" clId="{B4AAC49B-E0A1-4300-90C7-17AB054B93CF}" dt="2024-10-24T06:16:42.491" v="4974" actId="478"/>
          <ac:graphicFrameMkLst>
            <pc:docMk/>
            <pc:sldMk cId="2588696404" sldId="348"/>
            <ac:graphicFrameMk id="3" creationId="{C4FDB496-66A6-DDDA-4104-1E70D5352E5C}"/>
          </ac:graphicFrameMkLst>
        </pc:graphicFrameChg>
        <pc:picChg chg="add mod">
          <ac:chgData name="Martin McKenna" userId="41a930d5-8e65-4b9c-8320-ff45614fea31" providerId="ADAL" clId="{B4AAC49B-E0A1-4300-90C7-17AB054B93CF}" dt="2024-10-24T14:05:28.453" v="6837" actId="1076"/>
          <ac:picMkLst>
            <pc:docMk/>
            <pc:sldMk cId="2588696404" sldId="348"/>
            <ac:picMk id="3" creationId="{585D0B11-EFC7-929F-C1D1-744711A00659}"/>
          </ac:picMkLst>
        </pc:picChg>
      </pc:sldChg>
      <pc:sldChg chg="addSp delSp modSp add del mod">
        <pc:chgData name="Martin McKenna" userId="41a930d5-8e65-4b9c-8320-ff45614fea31" providerId="ADAL" clId="{B4AAC49B-E0A1-4300-90C7-17AB054B93CF}" dt="2024-10-24T07:34:45.405" v="5080" actId="47"/>
        <pc:sldMkLst>
          <pc:docMk/>
          <pc:sldMk cId="3307652367" sldId="349"/>
        </pc:sldMkLst>
        <pc:graphicFrameChg chg="del">
          <ac:chgData name="Martin McKenna" userId="41a930d5-8e65-4b9c-8320-ff45614fea31" providerId="ADAL" clId="{B4AAC49B-E0A1-4300-90C7-17AB054B93CF}" dt="2024-10-24T07:11:52.170" v="5062" actId="478"/>
          <ac:graphicFrameMkLst>
            <pc:docMk/>
            <pc:sldMk cId="3307652367" sldId="349"/>
            <ac:graphicFrameMk id="2" creationId="{84407E55-C826-001A-E734-BABB2E22B445}"/>
          </ac:graphicFrameMkLst>
        </pc:graphicFrameChg>
        <pc:graphicFrameChg chg="add mod">
          <ac:chgData name="Martin McKenna" userId="41a930d5-8e65-4b9c-8320-ff45614fea31" providerId="ADAL" clId="{B4AAC49B-E0A1-4300-90C7-17AB054B93CF}" dt="2024-10-24T07:13:35.248" v="5068" actId="14100"/>
          <ac:graphicFrameMkLst>
            <pc:docMk/>
            <pc:sldMk cId="3307652367" sldId="349"/>
            <ac:graphicFrameMk id="3" creationId="{D7173475-BD46-D6BF-4128-AF84FDF2745D}"/>
          </ac:graphicFrameMkLst>
        </pc:graphicFrameChg>
      </pc:sldChg>
      <pc:sldChg chg="addSp modSp add del mod">
        <pc:chgData name="Martin McKenna" userId="41a930d5-8e65-4b9c-8320-ff45614fea31" providerId="ADAL" clId="{B4AAC49B-E0A1-4300-90C7-17AB054B93CF}" dt="2024-10-24T07:34:46.303" v="5081" actId="47"/>
        <pc:sldMkLst>
          <pc:docMk/>
          <pc:sldMk cId="1192564555" sldId="350"/>
        </pc:sldMkLst>
        <pc:graphicFrameChg chg="add mod">
          <ac:chgData name="Martin McKenna" userId="41a930d5-8e65-4b9c-8320-ff45614fea31" providerId="ADAL" clId="{B4AAC49B-E0A1-4300-90C7-17AB054B93CF}" dt="2024-10-24T07:32:43.701" v="5073" actId="14100"/>
          <ac:graphicFrameMkLst>
            <pc:docMk/>
            <pc:sldMk cId="1192564555" sldId="350"/>
            <ac:graphicFrameMk id="2" creationId="{AC294572-BA2B-7AB6-414D-DFD77DD358DA}"/>
          </ac:graphicFrameMkLst>
        </pc:graphicFrameChg>
      </pc:sldChg>
      <pc:sldChg chg="addSp delSp modSp mod">
        <pc:chgData name="Martin McKenna" userId="41a930d5-8e65-4b9c-8320-ff45614fea31" providerId="ADAL" clId="{B4AAC49B-E0A1-4300-90C7-17AB054B93CF}" dt="2024-10-24T14:06:06.557" v="6844" actId="1076"/>
        <pc:sldMkLst>
          <pc:docMk/>
          <pc:sldMk cId="2438117554" sldId="351"/>
        </pc:sldMkLst>
        <pc:graphicFrameChg chg="del mod">
          <ac:chgData name="Martin McKenna" userId="41a930d5-8e65-4b9c-8320-ff45614fea31" providerId="ADAL" clId="{B4AAC49B-E0A1-4300-90C7-17AB054B93CF}" dt="2024-10-24T14:05:39.956" v="6839" actId="478"/>
          <ac:graphicFrameMkLst>
            <pc:docMk/>
            <pc:sldMk cId="2438117554" sldId="351"/>
            <ac:graphicFrameMk id="2" creationId="{AC294572-BA2B-7AB6-414D-DFD77DD358DA}"/>
          </ac:graphicFrameMkLst>
        </pc:graphicFrameChg>
        <pc:graphicFrameChg chg="add del mod">
          <ac:chgData name="Martin McKenna" userId="41a930d5-8e65-4b9c-8320-ff45614fea31" providerId="ADAL" clId="{B4AAC49B-E0A1-4300-90C7-17AB054B93CF}" dt="2024-10-24T07:33:40.719" v="5077" actId="478"/>
          <ac:graphicFrameMkLst>
            <pc:docMk/>
            <pc:sldMk cId="2438117554" sldId="351"/>
            <ac:graphicFrameMk id="3" creationId="{D95636D6-A137-9122-B936-3448974FA8DA}"/>
          </ac:graphicFrameMkLst>
        </pc:graphicFrameChg>
        <pc:graphicFrameChg chg="add del mod">
          <ac:chgData name="Martin McKenna" userId="41a930d5-8e65-4b9c-8320-ff45614fea31" providerId="ADAL" clId="{B4AAC49B-E0A1-4300-90C7-17AB054B93CF}" dt="2024-10-24T14:05:37.925" v="6838" actId="478"/>
          <ac:graphicFrameMkLst>
            <pc:docMk/>
            <pc:sldMk cId="2438117554" sldId="351"/>
            <ac:graphicFrameMk id="4" creationId="{ACFDF635-473D-481E-ACB7-8560A0DD6EE5}"/>
          </ac:graphicFrameMkLst>
        </pc:graphicFrameChg>
        <pc:picChg chg="add mod">
          <ac:chgData name="Martin McKenna" userId="41a930d5-8e65-4b9c-8320-ff45614fea31" providerId="ADAL" clId="{B4AAC49B-E0A1-4300-90C7-17AB054B93CF}" dt="2024-10-24T14:05:52.805" v="6841" actId="1076"/>
          <ac:picMkLst>
            <pc:docMk/>
            <pc:sldMk cId="2438117554" sldId="351"/>
            <ac:picMk id="3" creationId="{6333221D-6398-A035-85CD-455C80E8D10E}"/>
          </ac:picMkLst>
        </pc:picChg>
        <pc:picChg chg="add mod">
          <ac:chgData name="Martin McKenna" userId="41a930d5-8e65-4b9c-8320-ff45614fea31" providerId="ADAL" clId="{B4AAC49B-E0A1-4300-90C7-17AB054B93CF}" dt="2024-10-24T14:06:06.557" v="6844" actId="1076"/>
          <ac:picMkLst>
            <pc:docMk/>
            <pc:sldMk cId="2438117554" sldId="351"/>
            <ac:picMk id="5" creationId="{D74DDB7C-FFD5-BDF7-82E4-785C0A377B1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6D9673-1CA8-4C36-BD34-DFE08ACD1188}" type="doc">
      <dgm:prSet loTypeId="urn:microsoft.com/office/officeart/2005/8/layout/hProcess9" loCatId="process" qsTypeId="urn:microsoft.com/office/officeart/2005/8/quickstyle/simple1" qsCatId="simple" csTypeId="urn:microsoft.com/office/officeart/2005/8/colors/colorful5" csCatId="colorful" phldr="1"/>
      <dgm:spPr/>
    </dgm:pt>
    <dgm:pt modelId="{FFDBFE87-A55F-42E6-989D-29E46322F483}">
      <dgm:prSet phldrT="[Text]" custT="1"/>
      <dgm:spPr/>
      <dgm:t>
        <a:bodyPr/>
        <a:lstStyle/>
        <a:p>
          <a:r>
            <a:rPr lang="en-US" sz="1600" b="1" u="none"/>
            <a:t>POPULATION</a:t>
          </a:r>
        </a:p>
        <a:p>
          <a:endParaRPr lang="en-US" sz="1000" b="1">
            <a:solidFill>
              <a:schemeClr val="tx1"/>
            </a:solidFill>
            <a:effectLst/>
          </a:endParaRPr>
        </a:p>
      </dgm:t>
    </dgm:pt>
    <dgm:pt modelId="{C9BA3D70-0787-4006-848B-8B6099D7B6E9}" type="parTrans" cxnId="{41E2C99F-45C1-4164-B960-E1472ACDC274}">
      <dgm:prSet/>
      <dgm:spPr/>
      <dgm:t>
        <a:bodyPr/>
        <a:lstStyle/>
        <a:p>
          <a:endParaRPr lang="en-US"/>
        </a:p>
      </dgm:t>
    </dgm:pt>
    <dgm:pt modelId="{1EEA57A8-B48E-46FA-88AD-1A02335A0F62}" type="sibTrans" cxnId="{41E2C99F-45C1-4164-B960-E1472ACDC274}">
      <dgm:prSet/>
      <dgm:spPr/>
      <dgm:t>
        <a:bodyPr/>
        <a:lstStyle/>
        <a:p>
          <a:endParaRPr lang="en-US"/>
        </a:p>
      </dgm:t>
    </dgm:pt>
    <dgm:pt modelId="{194A71F0-496A-416E-8738-1A6F2D481A65}">
      <dgm:prSet phldrT="[Text]" custT="1"/>
      <dgm:spPr/>
      <dgm:t>
        <a:bodyPr/>
        <a:lstStyle/>
        <a:p>
          <a:r>
            <a:rPr lang="en-US" sz="1400" b="1" u="none" dirty="0"/>
            <a:t>AGE SEX  COMPOSITION</a:t>
          </a:r>
        </a:p>
        <a:p>
          <a:endParaRPr lang="en-US" sz="1600" b="1" u="none" dirty="0"/>
        </a:p>
      </dgm:t>
    </dgm:pt>
    <dgm:pt modelId="{73036438-BBBF-4D29-A807-6EA84398B67D}" type="parTrans" cxnId="{A12B0615-EE9E-4A9E-8667-6B6C075E7A08}">
      <dgm:prSet/>
      <dgm:spPr/>
      <dgm:t>
        <a:bodyPr/>
        <a:lstStyle/>
        <a:p>
          <a:endParaRPr lang="en-US"/>
        </a:p>
      </dgm:t>
    </dgm:pt>
    <dgm:pt modelId="{7CBF2A28-2C7F-44D2-B362-474667512703}" type="sibTrans" cxnId="{A12B0615-EE9E-4A9E-8667-6B6C075E7A08}">
      <dgm:prSet/>
      <dgm:spPr/>
      <dgm:t>
        <a:bodyPr/>
        <a:lstStyle/>
        <a:p>
          <a:endParaRPr lang="en-US"/>
        </a:p>
      </dgm:t>
    </dgm:pt>
    <dgm:pt modelId="{ABA5B9B3-6406-4B48-8905-FB81309DD4F9}">
      <dgm:prSet phldrT="[Text]"/>
      <dgm:spPr/>
      <dgm:t>
        <a:bodyPr/>
        <a:lstStyle/>
        <a:p>
          <a:r>
            <a:rPr lang="en-US" b="1" u="none"/>
            <a:t>UNAVOIDABLE EXCESS COSTS OF SERVICE  DELIVERY</a:t>
          </a:r>
          <a:endParaRPr lang="en-US" u="none"/>
        </a:p>
      </dgm:t>
    </dgm:pt>
    <dgm:pt modelId="{128263E3-6EDB-4EB9-9F45-0AC2AEB5A0A8}" type="parTrans" cxnId="{4B3DCFF2-6C4A-4FB3-BDDE-B0587E983853}">
      <dgm:prSet/>
      <dgm:spPr/>
      <dgm:t>
        <a:bodyPr/>
        <a:lstStyle/>
        <a:p>
          <a:endParaRPr lang="en-US"/>
        </a:p>
      </dgm:t>
    </dgm:pt>
    <dgm:pt modelId="{424772B6-4ADA-4E82-9900-D56758F384A0}" type="sibTrans" cxnId="{4B3DCFF2-6C4A-4FB3-BDDE-B0587E983853}">
      <dgm:prSet/>
      <dgm:spPr/>
      <dgm:t>
        <a:bodyPr/>
        <a:lstStyle/>
        <a:p>
          <a:endParaRPr lang="en-US"/>
        </a:p>
      </dgm:t>
    </dgm:pt>
    <dgm:pt modelId="{43111CE5-3118-489B-AAC3-4CCC6A7E5D0C}">
      <dgm:prSet custT="1"/>
      <dgm:spPr/>
      <dgm:t>
        <a:bodyPr/>
        <a:lstStyle/>
        <a:p>
          <a:pPr algn="ctr"/>
          <a:r>
            <a:rPr lang="en-US" sz="1400" b="1" u="none"/>
            <a:t>MORBIDITY &amp; LIFE CIRCUMSTANCES</a:t>
          </a:r>
          <a:r>
            <a:rPr lang="en-US" sz="1400" u="none"/>
            <a:t>                               </a:t>
          </a:r>
        </a:p>
        <a:p>
          <a:pPr algn="ctr"/>
          <a:endParaRPr lang="en-US" sz="1000" b="1">
            <a:solidFill>
              <a:schemeClr val="tx1"/>
            </a:solidFill>
          </a:endParaRPr>
        </a:p>
      </dgm:t>
    </dgm:pt>
    <dgm:pt modelId="{9414730B-7327-4A01-9956-AC05BAADB01A}" type="parTrans" cxnId="{67325747-DA87-4E14-8673-86F1A522D125}">
      <dgm:prSet/>
      <dgm:spPr/>
      <dgm:t>
        <a:bodyPr/>
        <a:lstStyle/>
        <a:p>
          <a:endParaRPr lang="en-US"/>
        </a:p>
      </dgm:t>
    </dgm:pt>
    <dgm:pt modelId="{52F8235C-440E-468D-8901-C70FA23A10A2}" type="sibTrans" cxnId="{67325747-DA87-4E14-8673-86F1A522D125}">
      <dgm:prSet/>
      <dgm:spPr/>
      <dgm:t>
        <a:bodyPr/>
        <a:lstStyle/>
        <a:p>
          <a:endParaRPr lang="en-US"/>
        </a:p>
      </dgm:t>
    </dgm:pt>
    <dgm:pt modelId="{03182142-C58A-44A5-9B12-CF2939F57B26}">
      <dgm:prSet/>
      <dgm:spPr>
        <a:solidFill>
          <a:schemeClr val="accent2">
            <a:lumMod val="75000"/>
          </a:schemeClr>
        </a:solidFill>
      </dgm:spPr>
      <dgm:t>
        <a:bodyPr/>
        <a:lstStyle/>
        <a:p>
          <a:r>
            <a:rPr lang="en-US" b="1" dirty="0"/>
            <a:t>NRAC Weighted Population   (Share %)</a:t>
          </a:r>
        </a:p>
      </dgm:t>
    </dgm:pt>
    <dgm:pt modelId="{207F6971-62E7-4E88-9618-C9835BE12DB9}" type="parTrans" cxnId="{17DD6B55-FB86-4831-9F62-B74878A6BD4C}">
      <dgm:prSet/>
      <dgm:spPr/>
      <dgm:t>
        <a:bodyPr/>
        <a:lstStyle/>
        <a:p>
          <a:endParaRPr lang="en-US"/>
        </a:p>
      </dgm:t>
    </dgm:pt>
    <dgm:pt modelId="{41D38C21-9344-4976-9CCD-0A472CC467ED}" type="sibTrans" cxnId="{17DD6B55-FB86-4831-9F62-B74878A6BD4C}">
      <dgm:prSet/>
      <dgm:spPr/>
      <dgm:t>
        <a:bodyPr/>
        <a:lstStyle/>
        <a:p>
          <a:endParaRPr lang="en-US"/>
        </a:p>
      </dgm:t>
    </dgm:pt>
    <dgm:pt modelId="{4777C487-83AF-439E-9436-718DE08F0C7E}" type="pres">
      <dgm:prSet presAssocID="{266D9673-1CA8-4C36-BD34-DFE08ACD1188}" presName="CompostProcess" presStyleCnt="0">
        <dgm:presLayoutVars>
          <dgm:dir/>
          <dgm:resizeHandles val="exact"/>
        </dgm:presLayoutVars>
      </dgm:prSet>
      <dgm:spPr/>
    </dgm:pt>
    <dgm:pt modelId="{0D6059A8-2CE4-4AAD-A56D-0FA6CAD87E95}" type="pres">
      <dgm:prSet presAssocID="{266D9673-1CA8-4C36-BD34-DFE08ACD1188}" presName="arrow" presStyleLbl="bgShp" presStyleIdx="0" presStyleCnt="1" custScaleX="117300"/>
      <dgm:spPr/>
    </dgm:pt>
    <dgm:pt modelId="{E129EAE4-3740-4144-BDD7-AEA8CC5A6CD1}" type="pres">
      <dgm:prSet presAssocID="{266D9673-1CA8-4C36-BD34-DFE08ACD1188}" presName="linearProcess" presStyleCnt="0"/>
      <dgm:spPr/>
    </dgm:pt>
    <dgm:pt modelId="{2058515C-2857-4BA9-9F72-F38F5F451D2F}" type="pres">
      <dgm:prSet presAssocID="{FFDBFE87-A55F-42E6-989D-29E46322F483}" presName="textNode" presStyleLbl="node1" presStyleIdx="0" presStyleCnt="5" custScaleY="111122" custLinFactX="-11859" custLinFactNeighborX="-100000" custLinFactNeighborY="-1786">
        <dgm:presLayoutVars>
          <dgm:bulletEnabled val="1"/>
        </dgm:presLayoutVars>
      </dgm:prSet>
      <dgm:spPr/>
    </dgm:pt>
    <dgm:pt modelId="{BFA8F646-93FA-45D6-9E73-B4B2E1A94E5B}" type="pres">
      <dgm:prSet presAssocID="{1EEA57A8-B48E-46FA-88AD-1A02335A0F62}" presName="sibTrans" presStyleCnt="0"/>
      <dgm:spPr/>
    </dgm:pt>
    <dgm:pt modelId="{94C97016-00E8-4154-9F88-45E9A61B3DA0}" type="pres">
      <dgm:prSet presAssocID="{194A71F0-496A-416E-8738-1A6F2D481A65}" presName="textNode" presStyleLbl="node1" presStyleIdx="1" presStyleCnt="5" custScaleY="109297" custLinFactX="-4885" custLinFactNeighborX="-100000" custLinFactNeighborY="-319">
        <dgm:presLayoutVars>
          <dgm:bulletEnabled val="1"/>
        </dgm:presLayoutVars>
      </dgm:prSet>
      <dgm:spPr/>
    </dgm:pt>
    <dgm:pt modelId="{68434DC7-3F0E-44A0-9799-0FD6F53A993A}" type="pres">
      <dgm:prSet presAssocID="{7CBF2A28-2C7F-44D2-B362-474667512703}" presName="sibTrans" presStyleCnt="0"/>
      <dgm:spPr/>
    </dgm:pt>
    <dgm:pt modelId="{55F31182-94E5-45F0-A4D4-83DB988391A0}" type="pres">
      <dgm:prSet presAssocID="{43111CE5-3118-489B-AAC3-4CCC6A7E5D0C}" presName="textNode" presStyleLbl="node1" presStyleIdx="2" presStyleCnt="5" custScaleY="105686" custLinFactX="-2207" custLinFactNeighborX="-100000" custLinFactNeighborY="-893">
        <dgm:presLayoutVars>
          <dgm:bulletEnabled val="1"/>
        </dgm:presLayoutVars>
      </dgm:prSet>
      <dgm:spPr/>
    </dgm:pt>
    <dgm:pt modelId="{010DAD02-925C-4CDF-BBA2-3767A83F9A06}" type="pres">
      <dgm:prSet presAssocID="{52F8235C-440E-468D-8901-C70FA23A10A2}" presName="sibTrans" presStyleCnt="0"/>
      <dgm:spPr/>
    </dgm:pt>
    <dgm:pt modelId="{40DDB70B-02E3-4689-878E-6B8AEDA41A2E}" type="pres">
      <dgm:prSet presAssocID="{ABA5B9B3-6406-4B48-8905-FB81309DD4F9}" presName="textNode" presStyleLbl="node1" presStyleIdx="3" presStyleCnt="5" custScaleX="87683" custScaleY="106648" custLinFactNeighborX="-99783" custLinFactNeighborY="-893">
        <dgm:presLayoutVars>
          <dgm:bulletEnabled val="1"/>
        </dgm:presLayoutVars>
      </dgm:prSet>
      <dgm:spPr/>
    </dgm:pt>
    <dgm:pt modelId="{A1B291D9-6A9F-400E-A42E-345973CF9709}" type="pres">
      <dgm:prSet presAssocID="{424772B6-4ADA-4E82-9900-D56758F384A0}" presName="sibTrans" presStyleCnt="0"/>
      <dgm:spPr/>
    </dgm:pt>
    <dgm:pt modelId="{81B7404B-2A89-47EB-9671-F66230E4AAE9}" type="pres">
      <dgm:prSet presAssocID="{03182142-C58A-44A5-9B12-CF2939F57B26}" presName="textNode" presStyleLbl="node1" presStyleIdx="4" presStyleCnt="5" custScaleX="80544" custScaleY="143072" custLinFactX="41900" custLinFactNeighborX="100000">
        <dgm:presLayoutVars>
          <dgm:bulletEnabled val="1"/>
        </dgm:presLayoutVars>
      </dgm:prSet>
      <dgm:spPr/>
    </dgm:pt>
  </dgm:ptLst>
  <dgm:cxnLst>
    <dgm:cxn modelId="{A12B0615-EE9E-4A9E-8667-6B6C075E7A08}" srcId="{266D9673-1CA8-4C36-BD34-DFE08ACD1188}" destId="{194A71F0-496A-416E-8738-1A6F2D481A65}" srcOrd="1" destOrd="0" parTransId="{73036438-BBBF-4D29-A807-6EA84398B67D}" sibTransId="{7CBF2A28-2C7F-44D2-B362-474667512703}"/>
    <dgm:cxn modelId="{E8396A21-44F6-484B-A246-3D12E014DFE6}" type="presOf" srcId="{194A71F0-496A-416E-8738-1A6F2D481A65}" destId="{94C97016-00E8-4154-9F88-45E9A61B3DA0}" srcOrd="0" destOrd="0" presId="urn:microsoft.com/office/officeart/2005/8/layout/hProcess9"/>
    <dgm:cxn modelId="{A70C262C-349D-47F0-8213-0B92A78FEF72}" type="presOf" srcId="{03182142-C58A-44A5-9B12-CF2939F57B26}" destId="{81B7404B-2A89-47EB-9671-F66230E4AAE9}" srcOrd="0" destOrd="0" presId="urn:microsoft.com/office/officeart/2005/8/layout/hProcess9"/>
    <dgm:cxn modelId="{EAEC1563-1DAB-4A3D-8372-9B7E8FFBB792}" type="presOf" srcId="{FFDBFE87-A55F-42E6-989D-29E46322F483}" destId="{2058515C-2857-4BA9-9F72-F38F5F451D2F}" srcOrd="0" destOrd="0" presId="urn:microsoft.com/office/officeart/2005/8/layout/hProcess9"/>
    <dgm:cxn modelId="{53138764-AA9E-4C63-83B4-3A744767A94E}" type="presOf" srcId="{ABA5B9B3-6406-4B48-8905-FB81309DD4F9}" destId="{40DDB70B-02E3-4689-878E-6B8AEDA41A2E}" srcOrd="0" destOrd="0" presId="urn:microsoft.com/office/officeart/2005/8/layout/hProcess9"/>
    <dgm:cxn modelId="{67325747-DA87-4E14-8673-86F1A522D125}" srcId="{266D9673-1CA8-4C36-BD34-DFE08ACD1188}" destId="{43111CE5-3118-489B-AAC3-4CCC6A7E5D0C}" srcOrd="2" destOrd="0" parTransId="{9414730B-7327-4A01-9956-AC05BAADB01A}" sibTransId="{52F8235C-440E-468D-8901-C70FA23A10A2}"/>
    <dgm:cxn modelId="{E102E550-9CD0-4B10-8FCB-7E497B121516}" type="presOf" srcId="{266D9673-1CA8-4C36-BD34-DFE08ACD1188}" destId="{4777C487-83AF-439E-9436-718DE08F0C7E}" srcOrd="0" destOrd="0" presId="urn:microsoft.com/office/officeart/2005/8/layout/hProcess9"/>
    <dgm:cxn modelId="{17DD6B55-FB86-4831-9F62-B74878A6BD4C}" srcId="{266D9673-1CA8-4C36-BD34-DFE08ACD1188}" destId="{03182142-C58A-44A5-9B12-CF2939F57B26}" srcOrd="4" destOrd="0" parTransId="{207F6971-62E7-4E88-9618-C9835BE12DB9}" sibTransId="{41D38C21-9344-4976-9CCD-0A472CC467ED}"/>
    <dgm:cxn modelId="{41E2C99F-45C1-4164-B960-E1472ACDC274}" srcId="{266D9673-1CA8-4C36-BD34-DFE08ACD1188}" destId="{FFDBFE87-A55F-42E6-989D-29E46322F483}" srcOrd="0" destOrd="0" parTransId="{C9BA3D70-0787-4006-848B-8B6099D7B6E9}" sibTransId="{1EEA57A8-B48E-46FA-88AD-1A02335A0F62}"/>
    <dgm:cxn modelId="{4B3DCFF2-6C4A-4FB3-BDDE-B0587E983853}" srcId="{266D9673-1CA8-4C36-BD34-DFE08ACD1188}" destId="{ABA5B9B3-6406-4B48-8905-FB81309DD4F9}" srcOrd="3" destOrd="0" parTransId="{128263E3-6EDB-4EB9-9F45-0AC2AEB5A0A8}" sibTransId="{424772B6-4ADA-4E82-9900-D56758F384A0}"/>
    <dgm:cxn modelId="{5382C7F5-DE29-46FF-8897-4886BFD6E892}" type="presOf" srcId="{43111CE5-3118-489B-AAC3-4CCC6A7E5D0C}" destId="{55F31182-94E5-45F0-A4D4-83DB988391A0}" srcOrd="0" destOrd="0" presId="urn:microsoft.com/office/officeart/2005/8/layout/hProcess9"/>
    <dgm:cxn modelId="{EC8F32B3-06BB-407D-BBF4-06DFD7C94405}" type="presParOf" srcId="{4777C487-83AF-439E-9436-718DE08F0C7E}" destId="{0D6059A8-2CE4-4AAD-A56D-0FA6CAD87E95}" srcOrd="0" destOrd="0" presId="urn:microsoft.com/office/officeart/2005/8/layout/hProcess9"/>
    <dgm:cxn modelId="{92CA3FB8-1127-4126-A494-E179E251BC4E}" type="presParOf" srcId="{4777C487-83AF-439E-9436-718DE08F0C7E}" destId="{E129EAE4-3740-4144-BDD7-AEA8CC5A6CD1}" srcOrd="1" destOrd="0" presId="urn:microsoft.com/office/officeart/2005/8/layout/hProcess9"/>
    <dgm:cxn modelId="{02B8000C-F52C-4C90-B992-FB123FE022F3}" type="presParOf" srcId="{E129EAE4-3740-4144-BDD7-AEA8CC5A6CD1}" destId="{2058515C-2857-4BA9-9F72-F38F5F451D2F}" srcOrd="0" destOrd="0" presId="urn:microsoft.com/office/officeart/2005/8/layout/hProcess9"/>
    <dgm:cxn modelId="{FEC0EE85-AC82-4A87-A5FA-FA8C79EFE122}" type="presParOf" srcId="{E129EAE4-3740-4144-BDD7-AEA8CC5A6CD1}" destId="{BFA8F646-93FA-45D6-9E73-B4B2E1A94E5B}" srcOrd="1" destOrd="0" presId="urn:microsoft.com/office/officeart/2005/8/layout/hProcess9"/>
    <dgm:cxn modelId="{AD1A4F46-42CE-410E-A84E-C44B79E4F041}" type="presParOf" srcId="{E129EAE4-3740-4144-BDD7-AEA8CC5A6CD1}" destId="{94C97016-00E8-4154-9F88-45E9A61B3DA0}" srcOrd="2" destOrd="0" presId="urn:microsoft.com/office/officeart/2005/8/layout/hProcess9"/>
    <dgm:cxn modelId="{69D0E4C1-E29A-48EE-BF94-477B8D42CEBB}" type="presParOf" srcId="{E129EAE4-3740-4144-BDD7-AEA8CC5A6CD1}" destId="{68434DC7-3F0E-44A0-9799-0FD6F53A993A}" srcOrd="3" destOrd="0" presId="urn:microsoft.com/office/officeart/2005/8/layout/hProcess9"/>
    <dgm:cxn modelId="{E36CA9C9-4D62-444C-A2FE-69E85FA6FA80}" type="presParOf" srcId="{E129EAE4-3740-4144-BDD7-AEA8CC5A6CD1}" destId="{55F31182-94E5-45F0-A4D4-83DB988391A0}" srcOrd="4" destOrd="0" presId="urn:microsoft.com/office/officeart/2005/8/layout/hProcess9"/>
    <dgm:cxn modelId="{9AFC089D-EA57-4725-A637-ADB5F8EA2BF6}" type="presParOf" srcId="{E129EAE4-3740-4144-BDD7-AEA8CC5A6CD1}" destId="{010DAD02-925C-4CDF-BBA2-3767A83F9A06}" srcOrd="5" destOrd="0" presId="urn:microsoft.com/office/officeart/2005/8/layout/hProcess9"/>
    <dgm:cxn modelId="{6FDE945F-CC78-4613-96E5-7A71A513989B}" type="presParOf" srcId="{E129EAE4-3740-4144-BDD7-AEA8CC5A6CD1}" destId="{40DDB70B-02E3-4689-878E-6B8AEDA41A2E}" srcOrd="6" destOrd="0" presId="urn:microsoft.com/office/officeart/2005/8/layout/hProcess9"/>
    <dgm:cxn modelId="{41C11E2F-B7F0-4592-AE26-71215EBCE54D}" type="presParOf" srcId="{E129EAE4-3740-4144-BDD7-AEA8CC5A6CD1}" destId="{A1B291D9-6A9F-400E-A42E-345973CF9709}" srcOrd="7" destOrd="0" presId="urn:microsoft.com/office/officeart/2005/8/layout/hProcess9"/>
    <dgm:cxn modelId="{A1D9966B-C65A-4730-8157-4436505B58CA}" type="presParOf" srcId="{E129EAE4-3740-4144-BDD7-AEA8CC5A6CD1}" destId="{81B7404B-2A89-47EB-9671-F66230E4AAE9}"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059A8-2CE4-4AAD-A56D-0FA6CAD87E95}">
      <dsp:nvSpPr>
        <dsp:cNvPr id="0" name=""/>
        <dsp:cNvSpPr/>
      </dsp:nvSpPr>
      <dsp:spPr>
        <a:xfrm>
          <a:off x="15004" y="0"/>
          <a:ext cx="10142546" cy="2104298"/>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58515C-2857-4BA9-9F72-F38F5F451D2F}">
      <dsp:nvSpPr>
        <dsp:cNvPr id="0" name=""/>
        <dsp:cNvSpPr/>
      </dsp:nvSpPr>
      <dsp:spPr>
        <a:xfrm>
          <a:off x="0" y="569448"/>
          <a:ext cx="1955191" cy="93533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u="none" kern="1200"/>
            <a:t>POPULATION</a:t>
          </a:r>
        </a:p>
        <a:p>
          <a:pPr marL="0" lvl="0" indent="0" algn="ctr" defTabSz="711200">
            <a:lnSpc>
              <a:spcPct val="90000"/>
            </a:lnSpc>
            <a:spcBef>
              <a:spcPct val="0"/>
            </a:spcBef>
            <a:spcAft>
              <a:spcPct val="35000"/>
            </a:spcAft>
            <a:buNone/>
          </a:pPr>
          <a:endParaRPr lang="en-US" sz="1000" b="1" kern="1200">
            <a:solidFill>
              <a:schemeClr val="tx1"/>
            </a:solidFill>
            <a:effectLst/>
          </a:endParaRPr>
        </a:p>
      </dsp:txBody>
      <dsp:txXfrm>
        <a:off x="45659" y="615107"/>
        <a:ext cx="1863873" cy="844017"/>
      </dsp:txXfrm>
    </dsp:sp>
    <dsp:sp modelId="{94C97016-00E8-4154-9F88-45E9A61B3DA0}">
      <dsp:nvSpPr>
        <dsp:cNvPr id="0" name=""/>
        <dsp:cNvSpPr/>
      </dsp:nvSpPr>
      <dsp:spPr>
        <a:xfrm>
          <a:off x="2173072" y="589476"/>
          <a:ext cx="1955191" cy="91997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t>AGE SEX  COMPOSITION</a:t>
          </a:r>
        </a:p>
        <a:p>
          <a:pPr marL="0" lvl="0" indent="0" algn="ctr" defTabSz="622300">
            <a:lnSpc>
              <a:spcPct val="90000"/>
            </a:lnSpc>
            <a:spcBef>
              <a:spcPct val="0"/>
            </a:spcBef>
            <a:spcAft>
              <a:spcPct val="35000"/>
            </a:spcAft>
            <a:buNone/>
          </a:pPr>
          <a:endParaRPr lang="en-US" sz="1600" b="1" u="none" kern="1200" dirty="0"/>
        </a:p>
      </dsp:txBody>
      <dsp:txXfrm>
        <a:off x="2217981" y="634385"/>
        <a:ext cx="1865373" cy="830155"/>
      </dsp:txXfrm>
    </dsp:sp>
    <dsp:sp modelId="{55F31182-94E5-45F0-A4D4-83DB988391A0}">
      <dsp:nvSpPr>
        <dsp:cNvPr id="0" name=""/>
        <dsp:cNvSpPr/>
      </dsp:nvSpPr>
      <dsp:spPr>
        <a:xfrm>
          <a:off x="4278383" y="599842"/>
          <a:ext cx="1955191" cy="889579"/>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a:t>MORBIDITY &amp; LIFE CIRCUMSTANCES</a:t>
          </a:r>
          <a:r>
            <a:rPr lang="en-US" sz="1400" u="none" kern="1200"/>
            <a:t>                               </a:t>
          </a:r>
        </a:p>
        <a:p>
          <a:pPr marL="0" lvl="0" indent="0" algn="ctr" defTabSz="622300">
            <a:lnSpc>
              <a:spcPct val="90000"/>
            </a:lnSpc>
            <a:spcBef>
              <a:spcPct val="0"/>
            </a:spcBef>
            <a:spcAft>
              <a:spcPct val="35000"/>
            </a:spcAft>
            <a:buNone/>
          </a:pPr>
          <a:endParaRPr lang="en-US" sz="1000" b="1" kern="1200">
            <a:solidFill>
              <a:schemeClr val="tx1"/>
            </a:solidFill>
          </a:endParaRPr>
        </a:p>
      </dsp:txBody>
      <dsp:txXfrm>
        <a:off x="4321809" y="643268"/>
        <a:ext cx="1868339" cy="802727"/>
      </dsp:txXfrm>
    </dsp:sp>
    <dsp:sp modelId="{40DDB70B-02E3-4689-878E-6B8AEDA41A2E}">
      <dsp:nvSpPr>
        <dsp:cNvPr id="0" name=""/>
        <dsp:cNvSpPr/>
      </dsp:nvSpPr>
      <dsp:spPr>
        <a:xfrm>
          <a:off x="6374697" y="595794"/>
          <a:ext cx="1714370" cy="897676"/>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u="none" kern="1200"/>
            <a:t>UNAVOIDABLE EXCESS COSTS OF SERVICE  DELIVERY</a:t>
          </a:r>
          <a:endParaRPr lang="en-US" sz="1500" u="none" kern="1200"/>
        </a:p>
      </dsp:txBody>
      <dsp:txXfrm>
        <a:off x="6418518" y="639615"/>
        <a:ext cx="1626728" cy="810034"/>
      </dsp:txXfrm>
    </dsp:sp>
    <dsp:sp modelId="{81B7404B-2A89-47EB-9671-F66230E4AAE9}">
      <dsp:nvSpPr>
        <dsp:cNvPr id="0" name=""/>
        <dsp:cNvSpPr/>
      </dsp:nvSpPr>
      <dsp:spPr>
        <a:xfrm>
          <a:off x="8597766" y="450016"/>
          <a:ext cx="1574789" cy="1204264"/>
        </a:xfrm>
        <a:prstGeom prst="roundRect">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NRAC Weighted Population   (Share %)</a:t>
          </a:r>
        </a:p>
      </dsp:txBody>
      <dsp:txXfrm>
        <a:off x="8656553" y="508803"/>
        <a:ext cx="1457215" cy="10866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26CDB-8628-4159-9B57-917024FFE708}" type="datetimeFigureOut">
              <a:rPr lang="en-GB" smtClean="0"/>
              <a:t>24/10/2024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B5000-472F-40AB-AB9D-0B42CBF62031}" type="slidenum">
              <a:rPr lang="en-GB" smtClean="0"/>
              <a:t>‹#›</a:t>
            </a:fld>
            <a:endParaRPr lang="en-GB"/>
          </a:p>
        </p:txBody>
      </p:sp>
    </p:spTree>
    <p:extLst>
      <p:ext uri="{BB962C8B-B14F-4D97-AF65-F5344CB8AC3E}">
        <p14:creationId xmlns:p14="http://schemas.microsoft.com/office/powerpoint/2010/main" val="23176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D7B5000-472F-40AB-AB9D-0B42CBF62031}" type="slidenum">
              <a:rPr lang="en-GB" smtClean="0"/>
              <a:t>1</a:t>
            </a:fld>
            <a:endParaRPr lang="en-GB"/>
          </a:p>
        </p:txBody>
      </p:sp>
    </p:spTree>
    <p:extLst>
      <p:ext uri="{BB962C8B-B14F-4D97-AF65-F5344CB8AC3E}">
        <p14:creationId xmlns:p14="http://schemas.microsoft.com/office/powerpoint/2010/main" val="233229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D7B5000-472F-40AB-AB9D-0B42CBF62031}" type="slidenum">
              <a:rPr lang="en-GB" smtClean="0"/>
              <a:t>10</a:t>
            </a:fld>
            <a:endParaRPr lang="en-GB"/>
          </a:p>
        </p:txBody>
      </p:sp>
    </p:spTree>
    <p:extLst>
      <p:ext uri="{BB962C8B-B14F-4D97-AF65-F5344CB8AC3E}">
        <p14:creationId xmlns:p14="http://schemas.microsoft.com/office/powerpoint/2010/main" val="149007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E36CB2-973C-4DBA-BB04-4982B0D97BC1}" type="slidenum">
              <a:rPr lang="en-GB" smtClean="0"/>
              <a:t>2</a:t>
            </a:fld>
            <a:endParaRPr lang="en-GB"/>
          </a:p>
        </p:txBody>
      </p:sp>
    </p:spTree>
    <p:extLst>
      <p:ext uri="{BB962C8B-B14F-4D97-AF65-F5344CB8AC3E}">
        <p14:creationId xmlns:p14="http://schemas.microsoft.com/office/powerpoint/2010/main" val="1506539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a:p>
        </p:txBody>
      </p:sp>
      <p:sp>
        <p:nvSpPr>
          <p:cNvPr id="4" name="Slide Number Placeholder 3"/>
          <p:cNvSpPr>
            <a:spLocks noGrp="1"/>
          </p:cNvSpPr>
          <p:nvPr>
            <p:ph type="sldNum" sz="quarter" idx="5"/>
          </p:nvPr>
        </p:nvSpPr>
        <p:spPr/>
        <p:txBody>
          <a:bodyPr/>
          <a:lstStyle/>
          <a:p>
            <a:fld id="{AD7B5000-472F-40AB-AB9D-0B42CBF62031}" type="slidenum">
              <a:rPr lang="en-GB" smtClean="0"/>
              <a:t>3</a:t>
            </a:fld>
            <a:endParaRPr lang="en-GB"/>
          </a:p>
        </p:txBody>
      </p:sp>
    </p:spTree>
    <p:extLst>
      <p:ext uri="{BB962C8B-B14F-4D97-AF65-F5344CB8AC3E}">
        <p14:creationId xmlns:p14="http://schemas.microsoft.com/office/powerpoint/2010/main" val="101626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AD7B5000-472F-40AB-AB9D-0B42CBF62031}" type="slidenum">
              <a:rPr lang="en-GB" smtClean="0"/>
              <a:t>4</a:t>
            </a:fld>
            <a:endParaRPr lang="en-GB"/>
          </a:p>
        </p:txBody>
      </p:sp>
    </p:spTree>
    <p:extLst>
      <p:ext uri="{BB962C8B-B14F-4D97-AF65-F5344CB8AC3E}">
        <p14:creationId xmlns:p14="http://schemas.microsoft.com/office/powerpoint/2010/main" val="2122377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AD7B5000-472F-40AB-AB9D-0B42CBF62031}" type="slidenum">
              <a:rPr lang="en-GB" smtClean="0"/>
              <a:t>5</a:t>
            </a:fld>
            <a:endParaRPr lang="en-GB"/>
          </a:p>
        </p:txBody>
      </p:sp>
    </p:spTree>
    <p:extLst>
      <p:ext uri="{BB962C8B-B14F-4D97-AF65-F5344CB8AC3E}">
        <p14:creationId xmlns:p14="http://schemas.microsoft.com/office/powerpoint/2010/main" val="3843538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AD7B5000-472F-40AB-AB9D-0B42CBF62031}" type="slidenum">
              <a:rPr lang="en-GB" smtClean="0"/>
              <a:t>6</a:t>
            </a:fld>
            <a:endParaRPr lang="en-GB"/>
          </a:p>
        </p:txBody>
      </p:sp>
    </p:spTree>
    <p:extLst>
      <p:ext uri="{BB962C8B-B14F-4D97-AF65-F5344CB8AC3E}">
        <p14:creationId xmlns:p14="http://schemas.microsoft.com/office/powerpoint/2010/main" val="218974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AD7B5000-472F-40AB-AB9D-0B42CBF62031}" type="slidenum">
              <a:rPr lang="en-GB" smtClean="0"/>
              <a:t>7</a:t>
            </a:fld>
            <a:endParaRPr lang="en-GB"/>
          </a:p>
        </p:txBody>
      </p:sp>
    </p:spTree>
    <p:extLst>
      <p:ext uri="{BB962C8B-B14F-4D97-AF65-F5344CB8AC3E}">
        <p14:creationId xmlns:p14="http://schemas.microsoft.com/office/powerpoint/2010/main" val="21811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5"/>
          </p:nvPr>
        </p:nvSpPr>
        <p:spPr/>
        <p:txBody>
          <a:bodyPr/>
          <a:lstStyle/>
          <a:p>
            <a:fld id="{AD7B5000-472F-40AB-AB9D-0B42CBF62031}" type="slidenum">
              <a:rPr lang="en-GB" smtClean="0"/>
              <a:t>8</a:t>
            </a:fld>
            <a:endParaRPr lang="en-GB"/>
          </a:p>
        </p:txBody>
      </p:sp>
    </p:spTree>
    <p:extLst>
      <p:ext uri="{BB962C8B-B14F-4D97-AF65-F5344CB8AC3E}">
        <p14:creationId xmlns:p14="http://schemas.microsoft.com/office/powerpoint/2010/main" val="311120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Weights are calculated based on the proportion of expenditure in each sector (submitted for the Cost Book publication).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At times, multiple NRAC runs used the same year of data from Cost Book. </a:t>
            </a:r>
            <a:r>
              <a:rPr lang="en-GB" sz="1800" dirty="0">
                <a:effectLst/>
                <a:latin typeface="Aptos" panose="020B0004020202020204" pitchFamily="34" charset="0"/>
                <a:ea typeface="Aptos" panose="020B0004020202020204" pitchFamily="34" charset="0"/>
                <a:cs typeface="Times New Roman" panose="02020603050405020304" pitchFamily="18" charset="0"/>
              </a:rPr>
              <a:t>Various reasons for this e.g. it was decided to move to producing NRAC shares three years in advance of the allocation year, at which point three years of shares were released at the same time. The NRAC care programme weights for those shares were all based on the same Cost Book year.</a:t>
            </a:r>
            <a:endParaRPr lang="en-GB" dirty="0"/>
          </a:p>
        </p:txBody>
      </p:sp>
      <p:sp>
        <p:nvSpPr>
          <p:cNvPr id="4" name="Slide Number Placeholder 3"/>
          <p:cNvSpPr>
            <a:spLocks noGrp="1"/>
          </p:cNvSpPr>
          <p:nvPr>
            <p:ph type="sldNum" sz="quarter" idx="5"/>
          </p:nvPr>
        </p:nvSpPr>
        <p:spPr/>
        <p:txBody>
          <a:bodyPr/>
          <a:lstStyle/>
          <a:p>
            <a:fld id="{AD7B5000-472F-40AB-AB9D-0B42CBF62031}" type="slidenum">
              <a:rPr lang="en-GB" smtClean="0"/>
              <a:t>9</a:t>
            </a:fld>
            <a:endParaRPr lang="en-GB"/>
          </a:p>
        </p:txBody>
      </p:sp>
    </p:spTree>
    <p:extLst>
      <p:ext uri="{BB962C8B-B14F-4D97-AF65-F5344CB8AC3E}">
        <p14:creationId xmlns:p14="http://schemas.microsoft.com/office/powerpoint/2010/main" val="763067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39743" y="817614"/>
            <a:ext cx="10515600" cy="1325563"/>
          </a:xfrm>
          <a:prstGeom prst="rect">
            <a:avLst/>
          </a:prstGeom>
        </p:spPr>
        <p:txBody>
          <a:bodyPr vert="horz" lIns="91440" tIns="45720" rIns="91440" bIns="45720" rtlCol="0" anchor="ctr">
            <a:noAutofit/>
          </a:bodyPr>
          <a:lstStyle>
            <a:lvl1pPr>
              <a:defRPr sz="3600">
                <a:solidFill>
                  <a:schemeClr val="bg1"/>
                </a:solidFill>
                <a:latin typeface="Arial Black" panose="020B0A04020102020204" pitchFamily="34" charset="0"/>
              </a:defRPr>
            </a:lvl1pPr>
          </a:lstStyle>
          <a:p>
            <a:r>
              <a:rPr lang="en-US"/>
              <a:t>Title of presentation goes here</a:t>
            </a:r>
            <a:endParaRPr lang="en-GB"/>
          </a:p>
        </p:txBody>
      </p:sp>
      <p:sp>
        <p:nvSpPr>
          <p:cNvPr id="10" name="Text Placeholder 9"/>
          <p:cNvSpPr>
            <a:spLocks noGrp="1"/>
          </p:cNvSpPr>
          <p:nvPr>
            <p:ph type="body" sz="quarter" idx="10" hasCustomPrompt="1"/>
          </p:nvPr>
        </p:nvSpPr>
        <p:spPr>
          <a:xfrm>
            <a:off x="738717" y="2319338"/>
            <a:ext cx="10515600" cy="1225550"/>
          </a:xfrm>
        </p:spPr>
        <p:txBody>
          <a:bodyPr/>
          <a:lstStyle>
            <a:lvl1pPr marL="0" indent="0">
              <a:buNone/>
              <a:defRPr>
                <a:solidFill>
                  <a:schemeClr val="bg1"/>
                </a:solidFill>
              </a:defRPr>
            </a:lvl1pPr>
          </a:lstStyle>
          <a:p>
            <a:pPr lvl="0"/>
            <a:r>
              <a:rPr lang="en-US"/>
              <a:t>Author / date</a:t>
            </a:r>
          </a:p>
        </p:txBody>
      </p:sp>
    </p:spTree>
    <p:extLst>
      <p:ext uri="{BB962C8B-B14F-4D97-AF65-F5344CB8AC3E}">
        <p14:creationId xmlns:p14="http://schemas.microsoft.com/office/powerpoint/2010/main" val="2168228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urple slide">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40285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blue slide">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1193896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 sub bulle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3" name="Content Placeholder 2"/>
          <p:cNvSpPr>
            <a:spLocks noGrp="1"/>
          </p:cNvSpPr>
          <p:nvPr>
            <p:ph idx="1" hasCustomPrompt="1"/>
          </p:nvPr>
        </p:nvSpPr>
        <p:spPr/>
        <p:txBody>
          <a:bodyPr/>
          <a:lstStyle>
            <a:lvl1pPr>
              <a:defRPr/>
            </a:lvl1pPr>
            <a:lvl2pPr>
              <a:defRPr/>
            </a:lvl2pPr>
          </a:lstStyle>
          <a:p>
            <a:pPr lvl="0"/>
            <a:r>
              <a:rPr lang="en-US"/>
              <a:t>Bullet</a:t>
            </a:r>
          </a:p>
          <a:p>
            <a:pPr lvl="1"/>
            <a:r>
              <a:rPr lang="en-US"/>
              <a:t>Sub bullet</a:t>
            </a:r>
          </a:p>
        </p:txBody>
      </p:sp>
    </p:spTree>
    <p:extLst>
      <p:ext uri="{BB962C8B-B14F-4D97-AF65-F5344CB8AC3E}">
        <p14:creationId xmlns:p14="http://schemas.microsoft.com/office/powerpoint/2010/main" val="102936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column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
        <p:nvSpPr>
          <p:cNvPr id="3" name="Content Placeholder 2"/>
          <p:cNvSpPr>
            <a:spLocks noGrp="1"/>
          </p:cNvSpPr>
          <p:nvPr>
            <p:ph sz="half" idx="1" hasCustomPrompt="1"/>
          </p:nvPr>
        </p:nvSpPr>
        <p:spPr>
          <a:xfrm>
            <a:off x="838200" y="1825628"/>
            <a:ext cx="5156200" cy="4009567"/>
          </a:xfrm>
        </p:spPr>
        <p:txBody>
          <a:bodyPr/>
          <a:lstStyle>
            <a:lvl1pPr>
              <a:defRPr/>
            </a:lvl1pPr>
          </a:lstStyle>
          <a:p>
            <a:pPr lvl="0"/>
            <a:r>
              <a:rPr lang="en-US"/>
              <a:t>Text</a:t>
            </a:r>
          </a:p>
          <a:p>
            <a:pPr lvl="1"/>
            <a:r>
              <a:rPr lang="en-US"/>
              <a:t>Second level</a:t>
            </a:r>
          </a:p>
        </p:txBody>
      </p:sp>
      <p:sp>
        <p:nvSpPr>
          <p:cNvPr id="4" name="Content Placeholder 3"/>
          <p:cNvSpPr>
            <a:spLocks noGrp="1"/>
          </p:cNvSpPr>
          <p:nvPr>
            <p:ph sz="half" idx="2" hasCustomPrompt="1"/>
          </p:nvPr>
        </p:nvSpPr>
        <p:spPr>
          <a:xfrm>
            <a:off x="6197600" y="1825628"/>
            <a:ext cx="5156200" cy="4009567"/>
          </a:xfrm>
        </p:spPr>
        <p:txBody>
          <a:bodyPr/>
          <a:lstStyle>
            <a:lvl1pPr>
              <a:defRPr/>
            </a:lvl1pPr>
          </a:lstStyle>
          <a:p>
            <a:pPr lvl="0"/>
            <a:r>
              <a:rPr lang="en-US"/>
              <a:t>Text</a:t>
            </a:r>
          </a:p>
          <a:p>
            <a:pPr lvl="1"/>
            <a:r>
              <a:rPr lang="en-US"/>
              <a:t>Second level</a:t>
            </a:r>
          </a:p>
        </p:txBody>
      </p:sp>
    </p:spTree>
    <p:extLst>
      <p:ext uri="{BB962C8B-B14F-4D97-AF65-F5344CB8AC3E}">
        <p14:creationId xmlns:p14="http://schemas.microsoft.com/office/powerpoint/2010/main" val="2653365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Title</a:t>
            </a:r>
            <a:endParaRPr lang="en-GB"/>
          </a:p>
        </p:txBody>
      </p:sp>
    </p:spTree>
    <p:extLst>
      <p:ext uri="{BB962C8B-B14F-4D97-AF65-F5344CB8AC3E}">
        <p14:creationId xmlns:p14="http://schemas.microsoft.com/office/powerpoint/2010/main" val="406973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46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7" y="457201"/>
            <a:ext cx="10515600" cy="900260"/>
          </a:xfrm>
        </p:spPr>
        <p:txBody>
          <a:bodyPr anchor="b">
            <a:noAutofit/>
          </a:bodyPr>
          <a:lstStyle>
            <a:lvl1pPr>
              <a:defRPr sz="3000"/>
            </a:lvl1pPr>
          </a:lstStyle>
          <a:p>
            <a:r>
              <a:rPr lang="en-US"/>
              <a:t>Title</a:t>
            </a:r>
            <a:endParaRPr lang="en-GB"/>
          </a:p>
        </p:txBody>
      </p:sp>
      <p:sp>
        <p:nvSpPr>
          <p:cNvPr id="3" name="Picture Placeholder 2"/>
          <p:cNvSpPr>
            <a:spLocks noGrp="1"/>
          </p:cNvSpPr>
          <p:nvPr>
            <p:ph type="pic" idx="1"/>
          </p:nvPr>
        </p:nvSpPr>
        <p:spPr>
          <a:xfrm>
            <a:off x="5183717" y="1696828"/>
            <a:ext cx="6172200" cy="41642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hasCustomPrompt="1"/>
          </p:nvPr>
        </p:nvSpPr>
        <p:spPr>
          <a:xfrm>
            <a:off x="840319" y="1696826"/>
            <a:ext cx="3932767" cy="4172163"/>
          </a:xfrm>
        </p:spPr>
        <p:txBody>
          <a:bodyPr>
            <a:normAutofit/>
          </a:bodyPr>
          <a:lstStyle>
            <a:lvl1pPr marL="0" indent="0">
              <a:buNone/>
              <a:defRPr sz="24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Text /caption</a:t>
            </a:r>
          </a:p>
        </p:txBody>
      </p:sp>
    </p:spTree>
    <p:extLst>
      <p:ext uri="{BB962C8B-B14F-4D97-AF65-F5344CB8AC3E}">
        <p14:creationId xmlns:p14="http://schemas.microsoft.com/office/powerpoint/2010/main" val="106982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out cap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0317" y="457201"/>
            <a:ext cx="10515600" cy="900260"/>
          </a:xfrm>
        </p:spPr>
        <p:txBody>
          <a:bodyPr anchor="b">
            <a:noAutofit/>
          </a:bodyPr>
          <a:lstStyle>
            <a:lvl1pPr>
              <a:defRPr sz="3000"/>
            </a:lvl1pPr>
          </a:lstStyle>
          <a:p>
            <a:r>
              <a:rPr lang="en-US"/>
              <a:t>Title</a:t>
            </a:r>
            <a:endParaRPr lang="en-GB"/>
          </a:p>
        </p:txBody>
      </p:sp>
      <p:sp>
        <p:nvSpPr>
          <p:cNvPr id="3" name="Picture Placeholder 2"/>
          <p:cNvSpPr>
            <a:spLocks noGrp="1"/>
          </p:cNvSpPr>
          <p:nvPr>
            <p:ph type="pic" idx="1"/>
          </p:nvPr>
        </p:nvSpPr>
        <p:spPr>
          <a:xfrm>
            <a:off x="840317" y="1696828"/>
            <a:ext cx="10515600" cy="41642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Tree>
    <p:extLst>
      <p:ext uri="{BB962C8B-B14F-4D97-AF65-F5344CB8AC3E}">
        <p14:creationId xmlns:p14="http://schemas.microsoft.com/office/powerpoint/2010/main" val="490074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blue slide">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2791580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green slide">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0216" y="4927703"/>
            <a:ext cx="10515600" cy="721993"/>
          </a:xfrm>
          <a:prstGeom prst="rect">
            <a:avLst/>
          </a:prstGeom>
        </p:spPr>
        <p:txBody>
          <a:bodyPr/>
          <a:lstStyle>
            <a:lvl1pPr>
              <a:defRPr sz="3000" b="1">
                <a:solidFill>
                  <a:schemeClr val="bg1"/>
                </a:solidFill>
                <a:latin typeface="Arial" panose="020B0604020202020204" pitchFamily="34" charset="0"/>
                <a:cs typeface="Arial" panose="020B0604020202020204" pitchFamily="34" charset="0"/>
              </a:defRPr>
            </a:lvl1pPr>
          </a:lstStyle>
          <a:p>
            <a:r>
              <a:rPr lang="en-US"/>
              <a:t>Section title</a:t>
            </a:r>
          </a:p>
        </p:txBody>
      </p:sp>
    </p:spTree>
    <p:extLst>
      <p:ext uri="{BB962C8B-B14F-4D97-AF65-F5344CB8AC3E}">
        <p14:creationId xmlns:p14="http://schemas.microsoft.com/office/powerpoint/2010/main" val="32303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8"/>
            <a:ext cx="10515600" cy="1325563"/>
          </a:xfrm>
          <a:prstGeom prst="rect">
            <a:avLst/>
          </a:prstGeom>
        </p:spPr>
        <p:txBody>
          <a:bodyPr vert="horz" lIns="91440" tIns="45720" rIns="91440" bIns="45720" rtlCol="0" anchor="ctr">
            <a:normAutofit/>
          </a:bodyPr>
          <a:lstStyle/>
          <a:p>
            <a:r>
              <a:rPr lang="en-US"/>
              <a:t>Title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5197645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 id="2147483685" r:id="rId4"/>
    <p:sldLayoutId id="2147483686" r:id="rId5"/>
    <p:sldLayoutId id="2147483688" r:id="rId6"/>
    <p:sldLayoutId id="2147483689"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NRAC: Review of 2025/26 shares</a:t>
            </a:r>
          </a:p>
        </p:txBody>
      </p:sp>
      <p:sp>
        <p:nvSpPr>
          <p:cNvPr id="3" name="Text Placeholder 2"/>
          <p:cNvSpPr>
            <a:spLocks noGrp="1"/>
          </p:cNvSpPr>
          <p:nvPr>
            <p:ph type="body" sz="quarter" idx="10"/>
          </p:nvPr>
        </p:nvSpPr>
        <p:spPr/>
        <p:txBody>
          <a:bodyPr>
            <a:normAutofit/>
          </a:bodyPr>
          <a:lstStyle/>
          <a:p>
            <a:r>
              <a:rPr lang="en-GB" dirty="0"/>
              <a:t>PHS Health Finance Team, October 2024</a:t>
            </a:r>
          </a:p>
          <a:p>
            <a:r>
              <a:rPr lang="en-GB" dirty="0"/>
              <a:t>Contact: </a:t>
            </a:r>
            <a:r>
              <a:rPr lang="en-GB" dirty="0" err="1"/>
              <a:t>phs.costsinfo@phs.scot</a:t>
            </a:r>
            <a:endParaRPr lang="en-GB" dirty="0"/>
          </a:p>
          <a:p>
            <a:endParaRPr lang="en-GB" dirty="0"/>
          </a:p>
        </p:txBody>
      </p:sp>
    </p:spTree>
    <p:extLst>
      <p:ext uri="{BB962C8B-B14F-4D97-AF65-F5344CB8AC3E}">
        <p14:creationId xmlns:p14="http://schemas.microsoft.com/office/powerpoint/2010/main" val="1058048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8785-218C-531E-F98E-2DF6C9419792}"/>
              </a:ext>
            </a:extLst>
          </p:cNvPr>
          <p:cNvSpPr>
            <a:spLocks noGrp="1"/>
          </p:cNvSpPr>
          <p:nvPr>
            <p:ph type="title"/>
          </p:nvPr>
        </p:nvSpPr>
        <p:spPr/>
        <p:txBody>
          <a:bodyPr/>
          <a:lstStyle/>
          <a:p>
            <a:r>
              <a:rPr lang="en-GB" dirty="0"/>
              <a:t>Excess Cost – 2025/26 NRAC run</a:t>
            </a:r>
          </a:p>
        </p:txBody>
      </p:sp>
      <p:sp>
        <p:nvSpPr>
          <p:cNvPr id="3" name="Content Placeholder 2">
            <a:extLst>
              <a:ext uri="{FF2B5EF4-FFF2-40B4-BE49-F238E27FC236}">
                <a16:creationId xmlns:a16="http://schemas.microsoft.com/office/drawing/2014/main" id="{5ADDB675-554A-6559-F0A5-BEB60518B7A3}"/>
              </a:ext>
            </a:extLst>
          </p:cNvPr>
          <p:cNvSpPr>
            <a:spLocks noGrp="1"/>
          </p:cNvSpPr>
          <p:nvPr>
            <p:ph idx="1"/>
          </p:nvPr>
        </p:nvSpPr>
        <p:spPr>
          <a:xfrm>
            <a:off x="838200" y="1505634"/>
            <a:ext cx="10515600" cy="4351338"/>
          </a:xfrm>
        </p:spPr>
        <p:txBody>
          <a:bodyPr>
            <a:normAutofit fontScale="92500" lnSpcReduction="20000"/>
          </a:bodyPr>
          <a:lstStyle/>
          <a:p>
            <a:pPr>
              <a:spcAft>
                <a:spcPts val="700"/>
              </a:spcAft>
            </a:pPr>
            <a:r>
              <a:rPr lang="en-GB" dirty="0"/>
              <a:t>Excess Cost definition: </a:t>
            </a:r>
            <a:r>
              <a:rPr lang="en-GB" i="1" dirty="0"/>
              <a:t>“Gives greater weight to areas where there is evidence of unavoidable excess costs of supplying healthcare services.”</a:t>
            </a:r>
          </a:p>
          <a:p>
            <a:pPr>
              <a:spcAft>
                <a:spcPts val="700"/>
              </a:spcAft>
            </a:pPr>
            <a:r>
              <a:rPr lang="en-GB" dirty="0"/>
              <a:t>The indices produced at the last Excess Cost update (2022/23 NRAC) were used for the 2025/26 run. Excess Cost was initially run using the most recent data available but resulted in significant changes in the outputs compared to previous years.</a:t>
            </a:r>
            <a:endParaRPr lang="en-GB" sz="2400" dirty="0"/>
          </a:p>
          <a:p>
            <a:pPr>
              <a:spcAft>
                <a:spcPts val="700"/>
              </a:spcAft>
            </a:pPr>
            <a:r>
              <a:rPr lang="en-GB" dirty="0"/>
              <a:t>Excess Cost relies on unit costs derived from expenditure and activity data from the Cost Book.</a:t>
            </a:r>
          </a:p>
          <a:p>
            <a:pPr>
              <a:spcAft>
                <a:spcPts val="700"/>
              </a:spcAft>
            </a:pPr>
            <a:r>
              <a:rPr lang="en-GB" dirty="0"/>
              <a:t>NHS boards submit activity data for Cost Book using a variety of data sources.</a:t>
            </a:r>
          </a:p>
          <a:p>
            <a:pPr>
              <a:spcAft>
                <a:spcPts val="700"/>
              </a:spcAft>
            </a:pPr>
            <a:r>
              <a:rPr lang="en-GB" dirty="0"/>
              <a:t>Inaccurate activity could be causing an issue by skewing the unit cost and leading to significant changes in the Excess Cost outputs.</a:t>
            </a:r>
          </a:p>
          <a:p>
            <a:pPr>
              <a:spcAft>
                <a:spcPts val="700"/>
              </a:spcAft>
            </a:pPr>
            <a:r>
              <a:rPr lang="en-GB" dirty="0"/>
              <a:t>Requires a much more thorough investigation to identify the problem.</a:t>
            </a:r>
          </a:p>
          <a:p>
            <a:pPr lvl="1">
              <a:spcAft>
                <a:spcPts val="700"/>
              </a:spcAft>
            </a:pPr>
            <a:endParaRPr lang="en-GB" dirty="0"/>
          </a:p>
          <a:p>
            <a:endParaRPr lang="en-GB" dirty="0"/>
          </a:p>
          <a:p>
            <a:endParaRPr lang="en-GB" dirty="0"/>
          </a:p>
        </p:txBody>
      </p:sp>
    </p:spTree>
    <p:extLst>
      <p:ext uri="{BB962C8B-B14F-4D97-AF65-F5344CB8AC3E}">
        <p14:creationId xmlns:p14="http://schemas.microsoft.com/office/powerpoint/2010/main" val="309981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C861C0-C2B9-69E8-1A12-299B619EEDE5}"/>
              </a:ext>
            </a:extLst>
          </p:cNvPr>
          <p:cNvSpPr>
            <a:spLocks noGrp="1"/>
          </p:cNvSpPr>
          <p:nvPr>
            <p:ph type="title"/>
          </p:nvPr>
        </p:nvSpPr>
        <p:spPr/>
        <p:txBody>
          <a:bodyPr/>
          <a:lstStyle/>
          <a:p>
            <a:r>
              <a:rPr lang="en-GB" dirty="0"/>
              <a:t>Key datasets used in 2025/26 NRAC run</a:t>
            </a:r>
          </a:p>
        </p:txBody>
      </p:sp>
      <p:sp>
        <p:nvSpPr>
          <p:cNvPr id="5" name="Content Placeholder 2">
            <a:extLst>
              <a:ext uri="{FF2B5EF4-FFF2-40B4-BE49-F238E27FC236}">
                <a16:creationId xmlns:a16="http://schemas.microsoft.com/office/drawing/2014/main" id="{2FDDF22A-B6F8-91B1-4A38-5A855CB1184D}"/>
              </a:ext>
            </a:extLst>
          </p:cNvPr>
          <p:cNvSpPr txBox="1">
            <a:spLocks/>
          </p:cNvSpPr>
          <p:nvPr/>
        </p:nvSpPr>
        <p:spPr>
          <a:xfrm>
            <a:off x="950582" y="2757195"/>
            <a:ext cx="2009108" cy="1640338"/>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spcAft>
                <a:spcPts val="700"/>
              </a:spcAft>
            </a:pPr>
            <a:r>
              <a:rPr lang="en-GB" sz="1700" i="1" dirty="0"/>
              <a:t>Rebased population calculated using 2022 MYEs and 2018-based projections.</a:t>
            </a:r>
          </a:p>
          <a:p>
            <a:pPr>
              <a:spcAft>
                <a:spcPts val="700"/>
              </a:spcAft>
            </a:pPr>
            <a:endParaRPr lang="en-GB" sz="1700" dirty="0"/>
          </a:p>
          <a:p>
            <a:pPr lvl="1">
              <a:spcAft>
                <a:spcPts val="700"/>
              </a:spcAft>
            </a:pPr>
            <a:endParaRPr lang="en-GB" sz="1700" dirty="0"/>
          </a:p>
          <a:p>
            <a:pPr lvl="1">
              <a:spcAft>
                <a:spcPts val="700"/>
              </a:spcAft>
            </a:pPr>
            <a:endParaRPr lang="en-GB" sz="1700" dirty="0"/>
          </a:p>
          <a:p>
            <a:endParaRPr lang="en-GB" sz="1700" dirty="0"/>
          </a:p>
          <a:p>
            <a:endParaRPr lang="en-GB" sz="1700" dirty="0"/>
          </a:p>
        </p:txBody>
      </p:sp>
      <p:sp>
        <p:nvSpPr>
          <p:cNvPr id="6" name="Content Placeholder 2">
            <a:extLst>
              <a:ext uri="{FF2B5EF4-FFF2-40B4-BE49-F238E27FC236}">
                <a16:creationId xmlns:a16="http://schemas.microsoft.com/office/drawing/2014/main" id="{D45521DF-DB10-354E-6D30-AA5636A9F980}"/>
              </a:ext>
            </a:extLst>
          </p:cNvPr>
          <p:cNvSpPr txBox="1">
            <a:spLocks/>
          </p:cNvSpPr>
          <p:nvPr/>
        </p:nvSpPr>
        <p:spPr>
          <a:xfrm>
            <a:off x="3066995" y="2757195"/>
            <a:ext cx="2009108" cy="109624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spcAft>
                <a:spcPts val="700"/>
              </a:spcAft>
            </a:pPr>
            <a:r>
              <a:rPr lang="en-GB" sz="1700" i="1" dirty="0"/>
              <a:t>Age/sex/data zone distribution calculated using 2022 census data.</a:t>
            </a:r>
            <a:endParaRPr lang="en-GB" sz="1700" dirty="0"/>
          </a:p>
          <a:p>
            <a:pPr lvl="1">
              <a:spcAft>
                <a:spcPts val="700"/>
              </a:spcAft>
            </a:pPr>
            <a:endParaRPr lang="en-GB" sz="1700" dirty="0"/>
          </a:p>
          <a:p>
            <a:pPr lvl="1">
              <a:spcAft>
                <a:spcPts val="700"/>
              </a:spcAft>
            </a:pPr>
            <a:endParaRPr lang="en-GB" sz="1700" dirty="0"/>
          </a:p>
          <a:p>
            <a:endParaRPr lang="en-GB" sz="1700" dirty="0"/>
          </a:p>
          <a:p>
            <a:endParaRPr lang="en-GB" sz="1700" dirty="0"/>
          </a:p>
        </p:txBody>
      </p:sp>
      <p:sp>
        <p:nvSpPr>
          <p:cNvPr id="7" name="Content Placeholder 2">
            <a:extLst>
              <a:ext uri="{FF2B5EF4-FFF2-40B4-BE49-F238E27FC236}">
                <a16:creationId xmlns:a16="http://schemas.microsoft.com/office/drawing/2014/main" id="{283F69D2-5F90-7F5C-F882-18348975207F}"/>
              </a:ext>
            </a:extLst>
          </p:cNvPr>
          <p:cNvSpPr txBox="1">
            <a:spLocks/>
          </p:cNvSpPr>
          <p:nvPr/>
        </p:nvSpPr>
        <p:spPr>
          <a:xfrm>
            <a:off x="5214003" y="2727051"/>
            <a:ext cx="2009108" cy="132939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spcAft>
                <a:spcPts val="700"/>
              </a:spcAft>
            </a:pPr>
            <a:r>
              <a:rPr lang="en-GB" sz="1700" i="1" dirty="0"/>
              <a:t>Indicators of need based on 2022 census data and MYEs from older years that have not yet been adjusted based on the 2022 census.</a:t>
            </a:r>
            <a:endParaRPr lang="en-GB" sz="1700" dirty="0"/>
          </a:p>
          <a:p>
            <a:pPr lvl="1">
              <a:spcAft>
                <a:spcPts val="700"/>
              </a:spcAft>
            </a:pPr>
            <a:endParaRPr lang="en-GB" sz="1700" dirty="0"/>
          </a:p>
          <a:p>
            <a:pPr lvl="1">
              <a:spcAft>
                <a:spcPts val="700"/>
              </a:spcAft>
            </a:pPr>
            <a:endParaRPr lang="en-GB" sz="1700" dirty="0"/>
          </a:p>
          <a:p>
            <a:endParaRPr lang="en-GB" sz="1700" dirty="0"/>
          </a:p>
          <a:p>
            <a:endParaRPr lang="en-GB" sz="1700" dirty="0"/>
          </a:p>
        </p:txBody>
      </p:sp>
      <p:sp>
        <p:nvSpPr>
          <p:cNvPr id="8" name="Content Placeholder 2">
            <a:extLst>
              <a:ext uri="{FF2B5EF4-FFF2-40B4-BE49-F238E27FC236}">
                <a16:creationId xmlns:a16="http://schemas.microsoft.com/office/drawing/2014/main" id="{820B6EB8-D57B-86AE-1C99-E5AC69076009}"/>
              </a:ext>
            </a:extLst>
          </p:cNvPr>
          <p:cNvSpPr txBox="1">
            <a:spLocks/>
          </p:cNvSpPr>
          <p:nvPr/>
        </p:nvSpPr>
        <p:spPr>
          <a:xfrm>
            <a:off x="3066995" y="3847244"/>
            <a:ext cx="2009108" cy="102936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spcAft>
                <a:spcPts val="700"/>
              </a:spcAft>
            </a:pPr>
            <a:r>
              <a:rPr lang="en-GB" sz="1700" i="1" dirty="0"/>
              <a:t>Patient activity costed using 2022/23 SMR and Cost Book data.</a:t>
            </a:r>
          </a:p>
          <a:p>
            <a:pPr>
              <a:spcAft>
                <a:spcPts val="700"/>
              </a:spcAft>
            </a:pPr>
            <a:endParaRPr lang="en-GB" sz="1700" dirty="0"/>
          </a:p>
          <a:p>
            <a:pPr lvl="1">
              <a:spcAft>
                <a:spcPts val="700"/>
              </a:spcAft>
            </a:pPr>
            <a:endParaRPr lang="en-GB" sz="1700" dirty="0"/>
          </a:p>
          <a:p>
            <a:pPr lvl="1">
              <a:spcAft>
                <a:spcPts val="700"/>
              </a:spcAft>
            </a:pPr>
            <a:endParaRPr lang="en-GB" sz="1700" dirty="0"/>
          </a:p>
          <a:p>
            <a:endParaRPr lang="en-GB" sz="1700" dirty="0"/>
          </a:p>
          <a:p>
            <a:endParaRPr lang="en-GB" sz="1700" dirty="0"/>
          </a:p>
        </p:txBody>
      </p:sp>
      <p:sp>
        <p:nvSpPr>
          <p:cNvPr id="30" name="Content Placeholder 2">
            <a:extLst>
              <a:ext uri="{FF2B5EF4-FFF2-40B4-BE49-F238E27FC236}">
                <a16:creationId xmlns:a16="http://schemas.microsoft.com/office/drawing/2014/main" id="{540C8050-CED2-EB69-BF0C-24071BE30DBD}"/>
              </a:ext>
            </a:extLst>
          </p:cNvPr>
          <p:cNvSpPr txBox="1">
            <a:spLocks/>
          </p:cNvSpPr>
          <p:nvPr/>
        </p:nvSpPr>
        <p:spPr>
          <a:xfrm>
            <a:off x="5214004" y="4666786"/>
            <a:ext cx="2161068" cy="151849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spcAft>
                <a:spcPts val="700"/>
              </a:spcAft>
            </a:pPr>
            <a:r>
              <a:rPr lang="en-GB" sz="1700" i="1" dirty="0"/>
              <a:t>Patient activity costed using 2018/19, 2019/20 and 2022/23 SMR and Cost Book data.</a:t>
            </a:r>
          </a:p>
          <a:p>
            <a:pPr>
              <a:spcAft>
                <a:spcPts val="700"/>
              </a:spcAft>
            </a:pPr>
            <a:endParaRPr lang="en-GB" sz="1700" dirty="0"/>
          </a:p>
          <a:p>
            <a:pPr lvl="1">
              <a:spcAft>
                <a:spcPts val="700"/>
              </a:spcAft>
            </a:pPr>
            <a:endParaRPr lang="en-GB" sz="1700" dirty="0"/>
          </a:p>
          <a:p>
            <a:pPr lvl="1">
              <a:spcAft>
                <a:spcPts val="700"/>
              </a:spcAft>
            </a:pPr>
            <a:endParaRPr lang="en-GB" sz="1700" dirty="0"/>
          </a:p>
          <a:p>
            <a:endParaRPr lang="en-GB" sz="1700" dirty="0"/>
          </a:p>
          <a:p>
            <a:endParaRPr lang="en-GB" sz="1700" dirty="0"/>
          </a:p>
        </p:txBody>
      </p:sp>
      <p:graphicFrame>
        <p:nvGraphicFramePr>
          <p:cNvPr id="31" name="Diagram 30">
            <a:extLst>
              <a:ext uri="{FF2B5EF4-FFF2-40B4-BE49-F238E27FC236}">
                <a16:creationId xmlns:a16="http://schemas.microsoft.com/office/drawing/2014/main" id="{E4413BD7-262C-4309-0281-F24F5C66FC0F}"/>
              </a:ext>
            </a:extLst>
          </p:cNvPr>
          <p:cNvGraphicFramePr/>
          <p:nvPr>
            <p:extLst>
              <p:ext uri="{D42A27DB-BD31-4B8C-83A1-F6EECF244321}">
                <p14:modId xmlns:p14="http://schemas.microsoft.com/office/powerpoint/2010/main" val="4067810490"/>
              </p:ext>
            </p:extLst>
          </p:nvPr>
        </p:nvGraphicFramePr>
        <p:xfrm>
          <a:off x="919988" y="1103170"/>
          <a:ext cx="10172556" cy="2104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2">
            <a:extLst>
              <a:ext uri="{FF2B5EF4-FFF2-40B4-BE49-F238E27FC236}">
                <a16:creationId xmlns:a16="http://schemas.microsoft.com/office/drawing/2014/main" id="{59086674-91CC-4256-A90B-96FAD5F95254}"/>
              </a:ext>
            </a:extLst>
          </p:cNvPr>
          <p:cNvSpPr txBox="1">
            <a:spLocks/>
          </p:cNvSpPr>
          <p:nvPr/>
        </p:nvSpPr>
        <p:spPr>
          <a:xfrm>
            <a:off x="7302781" y="2757195"/>
            <a:ext cx="2548789" cy="3099320"/>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2100" kern="1200">
                <a:solidFill>
                  <a:schemeClr val="tx1"/>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9pPr>
          </a:lstStyle>
          <a:p>
            <a:pPr>
              <a:spcAft>
                <a:spcPts val="700"/>
              </a:spcAft>
            </a:pPr>
            <a:r>
              <a:rPr lang="en-GB" sz="1700" i="1" dirty="0"/>
              <a:t>For 2025/26, the indices produced at the last Excess Cost update (2022/23 NRAC) were used. Excess Cost was initially run using the most recent data available but resulted in significant changes in the outputs compared to previous years which requires investigation.</a:t>
            </a:r>
            <a:endParaRPr lang="en-GB" sz="1700" dirty="0"/>
          </a:p>
          <a:p>
            <a:pPr lvl="1">
              <a:spcAft>
                <a:spcPts val="700"/>
              </a:spcAft>
            </a:pPr>
            <a:endParaRPr lang="en-GB" sz="1700" dirty="0"/>
          </a:p>
          <a:p>
            <a:endParaRPr lang="en-GB" sz="1700" dirty="0"/>
          </a:p>
          <a:p>
            <a:endParaRPr lang="en-GB" sz="1700" dirty="0"/>
          </a:p>
        </p:txBody>
      </p:sp>
    </p:spTree>
    <p:extLst>
      <p:ext uri="{BB962C8B-B14F-4D97-AF65-F5344CB8AC3E}">
        <p14:creationId xmlns:p14="http://schemas.microsoft.com/office/powerpoint/2010/main" val="206550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0"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E8785-218C-531E-F98E-2DF6C9419792}"/>
              </a:ext>
            </a:extLst>
          </p:cNvPr>
          <p:cNvSpPr>
            <a:spLocks noGrp="1"/>
          </p:cNvSpPr>
          <p:nvPr>
            <p:ph type="title"/>
          </p:nvPr>
        </p:nvSpPr>
        <p:spPr/>
        <p:txBody>
          <a:bodyPr/>
          <a:lstStyle/>
          <a:p>
            <a:r>
              <a:rPr lang="en-GB" dirty="0"/>
              <a:t>Formula components updated in recent NRAC runs</a:t>
            </a:r>
          </a:p>
        </p:txBody>
      </p:sp>
      <p:sp>
        <p:nvSpPr>
          <p:cNvPr id="3" name="Content Placeholder 2">
            <a:extLst>
              <a:ext uri="{FF2B5EF4-FFF2-40B4-BE49-F238E27FC236}">
                <a16:creationId xmlns:a16="http://schemas.microsoft.com/office/drawing/2014/main" id="{5ADDB675-554A-6559-F0A5-BEB60518B7A3}"/>
              </a:ext>
            </a:extLst>
          </p:cNvPr>
          <p:cNvSpPr>
            <a:spLocks noGrp="1"/>
          </p:cNvSpPr>
          <p:nvPr>
            <p:ph idx="1"/>
          </p:nvPr>
        </p:nvSpPr>
        <p:spPr>
          <a:xfrm>
            <a:off x="838200" y="4495799"/>
            <a:ext cx="10515600" cy="1546229"/>
          </a:xfrm>
        </p:spPr>
        <p:txBody>
          <a:bodyPr>
            <a:normAutofit/>
          </a:bodyPr>
          <a:lstStyle/>
          <a:p>
            <a:pPr lvl="1">
              <a:spcAft>
                <a:spcPts val="700"/>
              </a:spcAft>
              <a:buFont typeface="Courier New" panose="02070309020205020404" pitchFamily="49" charset="0"/>
              <a:buChar char="o"/>
            </a:pPr>
            <a:endParaRPr lang="en-GB" dirty="0"/>
          </a:p>
          <a:p>
            <a:pPr lvl="1">
              <a:spcAft>
                <a:spcPts val="700"/>
              </a:spcAft>
              <a:buFont typeface="Courier New" panose="02070309020205020404" pitchFamily="49" charset="0"/>
              <a:buChar char="o"/>
            </a:pPr>
            <a:endParaRPr lang="en-GB" dirty="0"/>
          </a:p>
          <a:p>
            <a:pPr>
              <a:spcAft>
                <a:spcPts val="700"/>
              </a:spcAft>
            </a:pPr>
            <a:endParaRPr lang="en-GB" dirty="0"/>
          </a:p>
          <a:p>
            <a:pPr lvl="1">
              <a:spcAft>
                <a:spcPts val="700"/>
              </a:spcAft>
            </a:pPr>
            <a:endParaRPr lang="en-GB" dirty="0"/>
          </a:p>
          <a:p>
            <a:pPr lvl="1">
              <a:spcAft>
                <a:spcPts val="700"/>
              </a:spcAft>
            </a:pPr>
            <a:endParaRPr lang="en-GB" dirty="0"/>
          </a:p>
          <a:p>
            <a:endParaRPr lang="en-GB" dirty="0"/>
          </a:p>
          <a:p>
            <a:endParaRPr lang="en-GB" dirty="0"/>
          </a:p>
        </p:txBody>
      </p:sp>
      <p:graphicFrame>
        <p:nvGraphicFramePr>
          <p:cNvPr id="5" name="Table 4">
            <a:extLst>
              <a:ext uri="{FF2B5EF4-FFF2-40B4-BE49-F238E27FC236}">
                <a16:creationId xmlns:a16="http://schemas.microsoft.com/office/drawing/2014/main" id="{3F98AC3B-F9AB-AA29-C0D7-E0A3106FE350}"/>
              </a:ext>
            </a:extLst>
          </p:cNvPr>
          <p:cNvGraphicFramePr>
            <a:graphicFrameLocks noGrp="1"/>
          </p:cNvGraphicFramePr>
          <p:nvPr>
            <p:extLst>
              <p:ext uri="{D42A27DB-BD31-4B8C-83A1-F6EECF244321}">
                <p14:modId xmlns:p14="http://schemas.microsoft.com/office/powerpoint/2010/main" val="964979346"/>
              </p:ext>
            </p:extLst>
          </p:nvPr>
        </p:nvGraphicFramePr>
        <p:xfrm>
          <a:off x="838200" y="1574799"/>
          <a:ext cx="4106092" cy="3881120"/>
        </p:xfrm>
        <a:graphic>
          <a:graphicData uri="http://schemas.openxmlformats.org/drawingml/2006/table">
            <a:tbl>
              <a:tblPr firstRow="1" bandRow="1">
                <a:tableStyleId>{5C22544A-7EE6-4342-B048-85BDC9FD1C3A}</a:tableStyleId>
              </a:tblPr>
              <a:tblGrid>
                <a:gridCol w="2053046">
                  <a:extLst>
                    <a:ext uri="{9D8B030D-6E8A-4147-A177-3AD203B41FA5}">
                      <a16:colId xmlns:a16="http://schemas.microsoft.com/office/drawing/2014/main" val="2200958087"/>
                    </a:ext>
                  </a:extLst>
                </a:gridCol>
                <a:gridCol w="2053046">
                  <a:extLst>
                    <a:ext uri="{9D8B030D-6E8A-4147-A177-3AD203B41FA5}">
                      <a16:colId xmlns:a16="http://schemas.microsoft.com/office/drawing/2014/main" val="3522061825"/>
                    </a:ext>
                  </a:extLst>
                </a:gridCol>
              </a:tblGrid>
              <a:tr h="584200">
                <a:tc>
                  <a:txBody>
                    <a:bodyPr/>
                    <a:lstStyle/>
                    <a:p>
                      <a:r>
                        <a:rPr lang="en-GB" sz="2000" dirty="0"/>
                        <a:t>NRAC year</a:t>
                      </a:r>
                    </a:p>
                  </a:txBody>
                  <a:tcPr/>
                </a:tc>
                <a:tc>
                  <a:txBody>
                    <a:bodyPr/>
                    <a:lstStyle/>
                    <a:p>
                      <a:r>
                        <a:rPr lang="en-GB" sz="2000" dirty="0"/>
                        <a:t>Formula components updated</a:t>
                      </a:r>
                    </a:p>
                  </a:txBody>
                  <a:tcPr/>
                </a:tc>
                <a:extLst>
                  <a:ext uri="{0D108BD9-81ED-4DB2-BD59-A6C34878D82A}">
                    <a16:rowId xmlns:a16="http://schemas.microsoft.com/office/drawing/2014/main" val="3344460728"/>
                  </a:ext>
                </a:extLst>
              </a:tr>
              <a:tr h="584200">
                <a:tc>
                  <a:txBody>
                    <a:bodyPr/>
                    <a:lstStyle/>
                    <a:p>
                      <a:r>
                        <a:rPr lang="en-GB" sz="2000" dirty="0"/>
                        <a:t>2022/23</a:t>
                      </a:r>
                    </a:p>
                  </a:txBody>
                  <a:tcPr/>
                </a:tc>
                <a:tc>
                  <a:txBody>
                    <a:bodyPr/>
                    <a:lstStyle/>
                    <a:p>
                      <a:r>
                        <a:rPr lang="en-GB" sz="2000" dirty="0"/>
                        <a:t>Full update</a:t>
                      </a:r>
                    </a:p>
                  </a:txBody>
                  <a:tcPr/>
                </a:tc>
                <a:extLst>
                  <a:ext uri="{0D108BD9-81ED-4DB2-BD59-A6C34878D82A}">
                    <a16:rowId xmlns:a16="http://schemas.microsoft.com/office/drawing/2014/main" val="1384740790"/>
                  </a:ext>
                </a:extLst>
              </a:tr>
              <a:tr h="584200">
                <a:tc>
                  <a:txBody>
                    <a:bodyPr/>
                    <a:lstStyle/>
                    <a:p>
                      <a:r>
                        <a:rPr lang="en-GB" sz="2000" dirty="0"/>
                        <a:t>2023/24</a:t>
                      </a:r>
                    </a:p>
                  </a:txBody>
                  <a:tcPr/>
                </a:tc>
                <a:tc>
                  <a:txBody>
                    <a:bodyPr/>
                    <a:lstStyle/>
                    <a:p>
                      <a:r>
                        <a:rPr lang="en-GB" sz="2000" dirty="0"/>
                        <a:t>Population share,</a:t>
                      </a:r>
                    </a:p>
                    <a:p>
                      <a:r>
                        <a:rPr lang="en-GB" sz="2000" dirty="0"/>
                        <a:t>Age-Sex</a:t>
                      </a:r>
                    </a:p>
                  </a:txBody>
                  <a:tcPr/>
                </a:tc>
                <a:extLst>
                  <a:ext uri="{0D108BD9-81ED-4DB2-BD59-A6C34878D82A}">
                    <a16:rowId xmlns:a16="http://schemas.microsoft.com/office/drawing/2014/main" val="1867656291"/>
                  </a:ext>
                </a:extLst>
              </a:tr>
              <a:tr h="584200">
                <a:tc>
                  <a:txBody>
                    <a:bodyPr/>
                    <a:lstStyle/>
                    <a:p>
                      <a:r>
                        <a:rPr lang="en-GB" sz="2000" dirty="0"/>
                        <a:t>2024/25</a:t>
                      </a:r>
                    </a:p>
                  </a:txBody>
                  <a:tcPr/>
                </a:tc>
                <a:tc>
                  <a:txBody>
                    <a:bodyPr/>
                    <a:lstStyle/>
                    <a:p>
                      <a:r>
                        <a:rPr lang="en-GB" sz="2000" dirty="0"/>
                        <a:t>Population share</a:t>
                      </a:r>
                    </a:p>
                  </a:txBody>
                  <a:tcPr/>
                </a:tc>
                <a:extLst>
                  <a:ext uri="{0D108BD9-81ED-4DB2-BD59-A6C34878D82A}">
                    <a16:rowId xmlns:a16="http://schemas.microsoft.com/office/drawing/2014/main" val="795115914"/>
                  </a:ext>
                </a:extLst>
              </a:tr>
              <a:tr h="584200">
                <a:tc>
                  <a:txBody>
                    <a:bodyPr/>
                    <a:lstStyle/>
                    <a:p>
                      <a:r>
                        <a:rPr lang="en-GB" sz="2000" dirty="0"/>
                        <a:t>2025/26</a:t>
                      </a:r>
                    </a:p>
                  </a:txBody>
                  <a:tcPr/>
                </a:tc>
                <a:tc>
                  <a:txBody>
                    <a:bodyPr/>
                    <a:lstStyle/>
                    <a:p>
                      <a:r>
                        <a:rPr lang="en-GB" sz="2000" dirty="0"/>
                        <a:t>Population share,</a:t>
                      </a:r>
                    </a:p>
                    <a:p>
                      <a:r>
                        <a:rPr lang="en-GB" sz="2000" dirty="0"/>
                        <a:t>Age-Sex,</a:t>
                      </a:r>
                    </a:p>
                    <a:p>
                      <a:r>
                        <a:rPr lang="en-GB" sz="2000" dirty="0"/>
                        <a:t>MLC</a:t>
                      </a:r>
                    </a:p>
                  </a:txBody>
                  <a:tcPr/>
                </a:tc>
                <a:extLst>
                  <a:ext uri="{0D108BD9-81ED-4DB2-BD59-A6C34878D82A}">
                    <a16:rowId xmlns:a16="http://schemas.microsoft.com/office/drawing/2014/main" val="489719059"/>
                  </a:ext>
                </a:extLst>
              </a:tr>
            </a:tbl>
          </a:graphicData>
        </a:graphic>
      </p:graphicFrame>
      <p:sp>
        <p:nvSpPr>
          <p:cNvPr id="6" name="Content Placeholder 2">
            <a:extLst>
              <a:ext uri="{FF2B5EF4-FFF2-40B4-BE49-F238E27FC236}">
                <a16:creationId xmlns:a16="http://schemas.microsoft.com/office/drawing/2014/main" id="{91466DB8-B047-B03C-0A1F-A7070E552CF4}"/>
              </a:ext>
            </a:extLst>
          </p:cNvPr>
          <p:cNvSpPr txBox="1">
            <a:spLocks/>
          </p:cNvSpPr>
          <p:nvPr/>
        </p:nvSpPr>
        <p:spPr>
          <a:xfrm>
            <a:off x="5442856" y="1812828"/>
            <a:ext cx="6270172" cy="364309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Aft>
                <a:spcPts val="700"/>
              </a:spcAft>
            </a:pPr>
            <a:r>
              <a:rPr lang="en-GB" dirty="0"/>
              <a:t>There should be a full update of the formula every three years with partial updates in between.</a:t>
            </a:r>
          </a:p>
          <a:p>
            <a:pPr>
              <a:spcAft>
                <a:spcPts val="700"/>
              </a:spcAft>
            </a:pPr>
            <a:r>
              <a:rPr lang="en-GB" dirty="0"/>
              <a:t>Normal update schedule affected by the impact of the pandemic on data availability.</a:t>
            </a:r>
          </a:p>
          <a:p>
            <a:pPr>
              <a:spcAft>
                <a:spcPts val="700"/>
              </a:spcAft>
            </a:pPr>
            <a:r>
              <a:rPr lang="en-GB" dirty="0"/>
              <a:t>Need to take into account which components were updated in each year when interpreting trends in shares/indices across years.</a:t>
            </a:r>
          </a:p>
          <a:p>
            <a:pPr marL="457200" indent="-457200">
              <a:spcAft>
                <a:spcPts val="700"/>
              </a:spcAft>
              <a:buFont typeface="+mj-lt"/>
              <a:buAutoNum type="arabicPeriod"/>
            </a:pPr>
            <a:endParaRPr lang="en-GB" dirty="0"/>
          </a:p>
          <a:p>
            <a:pPr>
              <a:spcAft>
                <a:spcPts val="700"/>
              </a:spcAft>
            </a:pPr>
            <a:endParaRPr lang="en-GB" dirty="0"/>
          </a:p>
          <a:p>
            <a:pPr lvl="1">
              <a:spcAft>
                <a:spcPts val="700"/>
              </a:spcAft>
            </a:pPr>
            <a:endParaRPr lang="en-GB" dirty="0"/>
          </a:p>
          <a:p>
            <a:pPr lvl="1">
              <a:spcAft>
                <a:spcPts val="700"/>
              </a:spcAft>
            </a:pPr>
            <a:endParaRPr lang="en-GB" dirty="0"/>
          </a:p>
          <a:p>
            <a:endParaRPr lang="en-GB" dirty="0"/>
          </a:p>
          <a:p>
            <a:endParaRPr lang="en-GB" dirty="0"/>
          </a:p>
        </p:txBody>
      </p:sp>
    </p:spTree>
    <p:extLst>
      <p:ext uri="{BB962C8B-B14F-4D97-AF65-F5344CB8AC3E}">
        <p14:creationId xmlns:p14="http://schemas.microsoft.com/office/powerpoint/2010/main" val="947078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EF2C2F-2F6E-DE47-86F8-6FB071D61365}"/>
              </a:ext>
            </a:extLst>
          </p:cNvPr>
          <p:cNvPicPr>
            <a:picLocks noChangeAspect="1"/>
          </p:cNvPicPr>
          <p:nvPr/>
        </p:nvPicPr>
        <p:blipFill>
          <a:blip r:embed="rId3"/>
          <a:stretch>
            <a:fillRect/>
          </a:stretch>
        </p:blipFill>
        <p:spPr>
          <a:xfrm>
            <a:off x="60437" y="244030"/>
            <a:ext cx="12071126" cy="5651482"/>
          </a:xfrm>
          <a:prstGeom prst="rect">
            <a:avLst/>
          </a:prstGeom>
        </p:spPr>
      </p:pic>
    </p:spTree>
    <p:extLst>
      <p:ext uri="{BB962C8B-B14F-4D97-AF65-F5344CB8AC3E}">
        <p14:creationId xmlns:p14="http://schemas.microsoft.com/office/powerpoint/2010/main" val="216158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B61D57-8924-9779-EF71-06E0B31085F6}"/>
              </a:ext>
            </a:extLst>
          </p:cNvPr>
          <p:cNvPicPr>
            <a:picLocks noChangeAspect="1"/>
          </p:cNvPicPr>
          <p:nvPr/>
        </p:nvPicPr>
        <p:blipFill>
          <a:blip r:embed="rId3"/>
          <a:stretch>
            <a:fillRect/>
          </a:stretch>
        </p:blipFill>
        <p:spPr>
          <a:xfrm>
            <a:off x="176271" y="284959"/>
            <a:ext cx="11839458" cy="5700254"/>
          </a:xfrm>
          <a:prstGeom prst="rect">
            <a:avLst/>
          </a:prstGeom>
        </p:spPr>
      </p:pic>
    </p:spTree>
    <p:extLst>
      <p:ext uri="{BB962C8B-B14F-4D97-AF65-F5344CB8AC3E}">
        <p14:creationId xmlns:p14="http://schemas.microsoft.com/office/powerpoint/2010/main" val="58353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6D9A7A-FF79-B84F-608F-D7BACF8D950F}"/>
              </a:ext>
            </a:extLst>
          </p:cNvPr>
          <p:cNvPicPr>
            <a:picLocks noChangeAspect="1"/>
          </p:cNvPicPr>
          <p:nvPr/>
        </p:nvPicPr>
        <p:blipFill>
          <a:blip r:embed="rId3"/>
          <a:stretch>
            <a:fillRect/>
          </a:stretch>
        </p:blipFill>
        <p:spPr>
          <a:xfrm>
            <a:off x="0" y="228165"/>
            <a:ext cx="12192000" cy="5748528"/>
          </a:xfrm>
          <a:prstGeom prst="rect">
            <a:avLst/>
          </a:prstGeom>
        </p:spPr>
      </p:pic>
    </p:spTree>
    <p:extLst>
      <p:ext uri="{BB962C8B-B14F-4D97-AF65-F5344CB8AC3E}">
        <p14:creationId xmlns:p14="http://schemas.microsoft.com/office/powerpoint/2010/main" val="4141704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D0B11-EFC7-929F-C1D1-744711A00659}"/>
              </a:ext>
            </a:extLst>
          </p:cNvPr>
          <p:cNvPicPr>
            <a:picLocks noChangeAspect="1"/>
          </p:cNvPicPr>
          <p:nvPr/>
        </p:nvPicPr>
        <p:blipFill>
          <a:blip r:embed="rId3"/>
          <a:stretch>
            <a:fillRect/>
          </a:stretch>
        </p:blipFill>
        <p:spPr>
          <a:xfrm>
            <a:off x="115305" y="118184"/>
            <a:ext cx="11961389" cy="5816088"/>
          </a:xfrm>
          <a:prstGeom prst="rect">
            <a:avLst/>
          </a:prstGeom>
        </p:spPr>
      </p:pic>
    </p:spTree>
    <p:extLst>
      <p:ext uri="{BB962C8B-B14F-4D97-AF65-F5344CB8AC3E}">
        <p14:creationId xmlns:p14="http://schemas.microsoft.com/office/powerpoint/2010/main" val="2588696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33221D-6398-A035-85CD-455C80E8D10E}"/>
              </a:ext>
            </a:extLst>
          </p:cNvPr>
          <p:cNvPicPr>
            <a:picLocks noChangeAspect="1"/>
          </p:cNvPicPr>
          <p:nvPr/>
        </p:nvPicPr>
        <p:blipFill>
          <a:blip r:embed="rId3"/>
          <a:stretch>
            <a:fillRect/>
          </a:stretch>
        </p:blipFill>
        <p:spPr>
          <a:xfrm>
            <a:off x="232040" y="126141"/>
            <a:ext cx="11053006" cy="3078747"/>
          </a:xfrm>
          <a:prstGeom prst="rect">
            <a:avLst/>
          </a:prstGeom>
        </p:spPr>
      </p:pic>
      <p:pic>
        <p:nvPicPr>
          <p:cNvPr id="5" name="Picture 4">
            <a:extLst>
              <a:ext uri="{FF2B5EF4-FFF2-40B4-BE49-F238E27FC236}">
                <a16:creationId xmlns:a16="http://schemas.microsoft.com/office/drawing/2014/main" id="{D74DDB7C-FFD5-BDF7-82E4-785C0A377B13}"/>
              </a:ext>
            </a:extLst>
          </p:cNvPr>
          <p:cNvPicPr>
            <a:picLocks noChangeAspect="1"/>
          </p:cNvPicPr>
          <p:nvPr/>
        </p:nvPicPr>
        <p:blipFill>
          <a:blip r:embed="rId4"/>
          <a:stretch>
            <a:fillRect/>
          </a:stretch>
        </p:blipFill>
        <p:spPr>
          <a:xfrm>
            <a:off x="232040" y="2977332"/>
            <a:ext cx="11912616" cy="2993395"/>
          </a:xfrm>
          <a:prstGeom prst="rect">
            <a:avLst/>
          </a:prstGeom>
        </p:spPr>
      </p:pic>
    </p:spTree>
    <p:extLst>
      <p:ext uri="{BB962C8B-B14F-4D97-AF65-F5344CB8AC3E}">
        <p14:creationId xmlns:p14="http://schemas.microsoft.com/office/powerpoint/2010/main" val="2438117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152581-20B8-9A44-E651-EC1FC785EE4F}"/>
              </a:ext>
            </a:extLst>
          </p:cNvPr>
          <p:cNvPicPr>
            <a:picLocks noChangeAspect="1"/>
          </p:cNvPicPr>
          <p:nvPr/>
        </p:nvPicPr>
        <p:blipFill>
          <a:blip r:embed="rId3"/>
          <a:stretch>
            <a:fillRect/>
          </a:stretch>
        </p:blipFill>
        <p:spPr>
          <a:xfrm>
            <a:off x="118354" y="124721"/>
            <a:ext cx="11955292" cy="5694158"/>
          </a:xfrm>
          <a:prstGeom prst="rect">
            <a:avLst/>
          </a:prstGeom>
        </p:spPr>
      </p:pic>
    </p:spTree>
    <p:extLst>
      <p:ext uri="{BB962C8B-B14F-4D97-AF65-F5344CB8AC3E}">
        <p14:creationId xmlns:p14="http://schemas.microsoft.com/office/powerpoint/2010/main" val="215146659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4116A9B-31A0-4778-AFF9-0E57A2ABC30F}" vid="{44910B0E-AC19-4562-99DC-B6D6F749B9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5DBF100CB70243AB23218DAC14F371" ma:contentTypeVersion="5" ma:contentTypeDescription="Create a new document." ma:contentTypeScope="" ma:versionID="3ea6633a7ffc2ee2f09553311c507411">
  <xsd:schema xmlns:xsd="http://www.w3.org/2001/XMLSchema" xmlns:xs="http://www.w3.org/2001/XMLSchema" xmlns:p="http://schemas.microsoft.com/office/2006/metadata/properties" xmlns:ns2="a3826f81-0d89-4c84-92ed-abf8725452f5" targetNamespace="http://schemas.microsoft.com/office/2006/metadata/properties" ma:root="true" ma:fieldsID="457f0fc19bd6df1979c9bb842cb8e0c2" ns2:_="">
    <xsd:import namespace="a3826f81-0d89-4c84-92ed-abf8725452f5"/>
    <xsd:element name="properties">
      <xsd:complexType>
        <xsd:sequence>
          <xsd:element name="documentManagement">
            <xsd:complexType>
              <xsd:all>
                <xsd:element ref="ns2:MediaServiceMetadata" minOccurs="0"/>
                <xsd:element ref="ns2:MediaServiceFastMetadata" minOccurs="0"/>
                <xsd:element ref="ns2:Documenttyp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826f81-0d89-4c84-92ed-abf8725452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type" ma:index="10" nillable="true" ma:displayName="Document type" ma:description="what type of document is this?" ma:format="Dropdown" ma:internalName="Documenttype">
      <xsd:simpleType>
        <xsd:restriction base="dms:Choice">
          <xsd:enumeration value="SOPs"/>
          <xsd:enumeration value="Planning"/>
          <xsd:enumeration value="Population information"/>
          <xsd:enumeration value="R documentation"/>
          <xsd:enumeration value="TAGRA"/>
          <xsd:enumeration value="Presentations"/>
          <xsd:enumeration value="AST"/>
          <xsd:enumeration value="Publication materials"/>
          <xsd:enumeration value="Analysis"/>
        </xsd:restrictio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type xmlns="a3826f81-0d89-4c84-92ed-abf8725452f5">Presentations</Document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18B072-7FF0-430A-9E3D-8A14CFC3CC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826f81-0d89-4c84-92ed-abf872545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73297F-598B-4DCB-BCE9-E508A25225E1}">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a3826f81-0d89-4c84-92ed-abf8725452f5"/>
  </ds:schemaRefs>
</ds:datastoreItem>
</file>

<file path=customXml/itemProps3.xml><?xml version="1.0" encoding="utf-8"?>
<ds:datastoreItem xmlns:ds="http://schemas.openxmlformats.org/officeDocument/2006/customXml" ds:itemID="{AD6B120D-A0FB-4DD8-992E-3D48283A8AF5}">
  <ds:schemaRefs>
    <ds:schemaRef ds:uri="http://schemas.microsoft.com/sharepoint/v3/contenttype/forms"/>
  </ds:schemaRefs>
</ds:datastoreItem>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emplate>phs-powerpoint-master-template-16to9 (2)</Template>
  <TotalTime>1740</TotalTime>
  <Words>496</Words>
  <Application>Microsoft Office PowerPoint</Application>
  <PresentationFormat>Widescreen</PresentationFormat>
  <Paragraphs>75</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Arial Black</vt:lpstr>
      <vt:lpstr>Calibri</vt:lpstr>
      <vt:lpstr>Courier New</vt:lpstr>
      <vt:lpstr>Custom Design</vt:lpstr>
      <vt:lpstr>NRAC: Review of 2025/26 shares</vt:lpstr>
      <vt:lpstr>Key datasets used in 2025/26 NRAC run</vt:lpstr>
      <vt:lpstr>Formula components updated in recent NRAC runs</vt:lpstr>
      <vt:lpstr>PowerPoint Presentation</vt:lpstr>
      <vt:lpstr>PowerPoint Presentation</vt:lpstr>
      <vt:lpstr>PowerPoint Presentation</vt:lpstr>
      <vt:lpstr>PowerPoint Presentation</vt:lpstr>
      <vt:lpstr>PowerPoint Presentation</vt:lpstr>
      <vt:lpstr>PowerPoint Presentation</vt:lpstr>
      <vt:lpstr>Excess Cost – 2025/26 NRAC run</vt:lpstr>
    </vt:vector>
  </TitlesOfParts>
  <Company>NHSS National Services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NRAC: Options for publication of 2025/26 shares</dc:title>
  <dc:creator>Martin McKenna</dc:creator>
  <cp:lastModifiedBy>Martin McKenna</cp:lastModifiedBy>
  <cp:revision>3</cp:revision>
  <dcterms:created xsi:type="dcterms:W3CDTF">2023-06-02T11:52:17Z</dcterms:created>
  <dcterms:modified xsi:type="dcterms:W3CDTF">2024-10-24T14:06:47Z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0x0101004A5DBF100CB70243AB23218DAC14F371</vt:lpwstr>
  </property>
</Properties>
</file>